
<file path=[Content_Types].xml><?xml version="1.0" encoding="utf-8"?>
<Types xmlns="http://schemas.openxmlformats.org/package/2006/content-types">
  <Default Extension="fntdata" ContentType="application/x-fontdat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8" r:id="rId4"/>
  </p:sldMasterIdLst>
  <p:notesMasterIdLst>
    <p:notesMasterId r:id="rId30"/>
  </p:notesMasterIdLst>
  <p:sldIdLst>
    <p:sldId id="256" r:id="rId5"/>
    <p:sldId id="260" r:id="rId6"/>
    <p:sldId id="258" r:id="rId7"/>
    <p:sldId id="263" r:id="rId8"/>
    <p:sldId id="299" r:id="rId9"/>
    <p:sldId id="300" r:id="rId10"/>
    <p:sldId id="301" r:id="rId11"/>
    <p:sldId id="302" r:id="rId12"/>
    <p:sldId id="303" r:id="rId13"/>
    <p:sldId id="261" r:id="rId14"/>
    <p:sldId id="304" r:id="rId15"/>
    <p:sldId id="264" r:id="rId16"/>
    <p:sldId id="307" r:id="rId17"/>
    <p:sldId id="270" r:id="rId18"/>
    <p:sldId id="309" r:id="rId19"/>
    <p:sldId id="310" r:id="rId20"/>
    <p:sldId id="312" r:id="rId21"/>
    <p:sldId id="311" r:id="rId22"/>
    <p:sldId id="314" r:id="rId23"/>
    <p:sldId id="313" r:id="rId24"/>
    <p:sldId id="315" r:id="rId25"/>
    <p:sldId id="316" r:id="rId26"/>
    <p:sldId id="278" r:id="rId27"/>
    <p:sldId id="317" r:id="rId28"/>
    <p:sldId id="265" r:id="rId29"/>
  </p:sldIdLst>
  <p:sldSz cx="9144000" cy="5143500" type="screen16x9"/>
  <p:notesSz cx="6858000" cy="9144000"/>
  <p:embeddedFontLst>
    <p:embeddedFont>
      <p:font typeface="Nunito Light" pitchFamily="2" charset="0"/>
      <p:regular r:id="rId31"/>
      <p:italic r:id="rId32"/>
    </p:embeddedFont>
    <p:embeddedFont>
      <p:font typeface="Open Sans" panose="020B0606030504020204" pitchFamily="34" charset="0"/>
      <p:regular r:id="rId33"/>
      <p:bold r:id="rId34"/>
      <p:italic r:id="rId35"/>
      <p:boldItalic r:id="rId36"/>
    </p:embeddedFont>
    <p:embeddedFont>
      <p:font typeface="PT Sans" panose="020B0503020203020204" pitchFamily="34" charset="0"/>
      <p:regular r:id="rId37"/>
      <p:bold r:id="rId38"/>
      <p:italic r:id="rId39"/>
      <p:boldItalic r:id="rId40"/>
    </p:embeddedFont>
    <p:embeddedFont>
      <p:font typeface="Raleway" pitchFamily="2" charset="0"/>
      <p:regular r:id="rId41"/>
      <p:bold r:id="rId42"/>
      <p:italic r:id="rId43"/>
      <p:boldItalic r:id="rId44"/>
    </p:embeddedFont>
    <p:embeddedFont>
      <p:font typeface="Raleway Bold" charset="0"/>
      <p:bold r:id="rId45"/>
    </p:embeddedFont>
    <p:embeddedFont>
      <p:font typeface="Raleway ExtraBold" pitchFamily="2" charset="0"/>
      <p:bold r:id="rId46"/>
      <p:boldItalic r:id="rId47"/>
    </p:embeddedFont>
    <p:embeddedFont>
      <p:font typeface="Raleway Light" pitchFamily="2" charset="0"/>
      <p:regular r:id="rId48"/>
      <p:italic r:id="rId49"/>
    </p:embeddedFont>
    <p:embeddedFont>
      <p:font typeface="Raleway Medium" pitchFamily="2" charset="0"/>
      <p:regular r:id="rId50"/>
      <p:bold r:id="rId51"/>
      <p:italic r:id="rId52"/>
      <p:boldItalic r:id="rId53"/>
    </p:embeddedFont>
    <p:embeddedFont>
      <p:font typeface="Raleway SemiBold" pitchFamily="2" charset="0"/>
      <p:bold r:id="rId54"/>
      <p:boldItalic r:id="rId55"/>
    </p:embeddedFont>
    <p:embeddedFont>
      <p:font typeface="Trebuchet MS" panose="020B0603020202020204" pitchFamily="34" charset="0"/>
      <p:regular r:id="rId56"/>
      <p:bold r:id="rId57"/>
      <p:italic r:id="rId58"/>
      <p:boldItalic r:id="rId5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6180DE6-1656-474A-A192-E3659777DA51}" v="81" dt="2025-03-06T19:27:05.317"/>
  </p1510:revLst>
</p1510:revInfo>
</file>

<file path=ppt/tableStyles.xml><?xml version="1.0" encoding="utf-8"?>
<a:tblStyleLst xmlns:a="http://schemas.openxmlformats.org/drawingml/2006/main" def="{0CAB5C26-A2EA-42FB-AE99-DEA3FD732C2A}">
  <a:tblStyle styleId="{0CAB5C26-A2EA-42FB-AE99-DEA3FD732C2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89BEDC4-19E8-4E54-994F-4C603595F865}"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1" d="100"/>
          <a:sy n="111" d="100"/>
        </p:scale>
        <p:origin x="36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font" Target="fonts/font17.fntdata"/><Relationship Id="rId50" Type="http://schemas.openxmlformats.org/officeDocument/2006/relationships/font" Target="fonts/font20.fntdata"/><Relationship Id="rId55" Type="http://schemas.openxmlformats.org/officeDocument/2006/relationships/font" Target="fonts/font25.fntdata"/><Relationship Id="rId63"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font" Target="fonts/font15.fntdata"/><Relationship Id="rId53" Type="http://schemas.openxmlformats.org/officeDocument/2006/relationships/font" Target="fonts/font23.fntdata"/><Relationship Id="rId58" Type="http://schemas.openxmlformats.org/officeDocument/2006/relationships/font" Target="fonts/font28.fntdata"/><Relationship Id="rId5" Type="http://schemas.openxmlformats.org/officeDocument/2006/relationships/slide" Target="slides/slide1.xml"/><Relationship Id="rId61" Type="http://schemas.openxmlformats.org/officeDocument/2006/relationships/viewProps" Target="view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font" Target="fonts/font18.fntdata"/><Relationship Id="rId56" Type="http://schemas.openxmlformats.org/officeDocument/2006/relationships/font" Target="fonts/font26.fntdata"/><Relationship Id="rId64"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font" Target="fonts/font21.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font" Target="fonts/font16.fntdata"/><Relationship Id="rId59" Type="http://schemas.openxmlformats.org/officeDocument/2006/relationships/font" Target="fonts/font29.fntdata"/><Relationship Id="rId20" Type="http://schemas.openxmlformats.org/officeDocument/2006/relationships/slide" Target="slides/slide16.xml"/><Relationship Id="rId41" Type="http://schemas.openxmlformats.org/officeDocument/2006/relationships/font" Target="fonts/font11.fntdata"/><Relationship Id="rId54" Type="http://schemas.openxmlformats.org/officeDocument/2006/relationships/font" Target="fonts/font24.fntdata"/><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6.fntdata"/><Relationship Id="rId49" Type="http://schemas.openxmlformats.org/officeDocument/2006/relationships/font" Target="fonts/font19.fntdata"/><Relationship Id="rId57" Type="http://schemas.openxmlformats.org/officeDocument/2006/relationships/font" Target="fonts/font27.fntdata"/><Relationship Id="rId10" Type="http://schemas.openxmlformats.org/officeDocument/2006/relationships/slide" Target="slides/slide6.xml"/><Relationship Id="rId31" Type="http://schemas.openxmlformats.org/officeDocument/2006/relationships/font" Target="fonts/font1.fntdata"/><Relationship Id="rId44" Type="http://schemas.openxmlformats.org/officeDocument/2006/relationships/font" Target="fonts/font14.fntdata"/><Relationship Id="rId52" Type="http://schemas.openxmlformats.org/officeDocument/2006/relationships/font" Target="fonts/font22.fntdata"/><Relationship Id="rId60" Type="http://schemas.openxmlformats.org/officeDocument/2006/relationships/presProps" Target="presProps.xml"/><Relationship Id="rId65"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font" Target="fonts/font9.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olet Bunici" userId="6781f29d-471e-4fef-bf7a-7a3eeada14cc" providerId="ADAL" clId="{A4BB2503-CB29-4B83-B377-DB30E4627203}"/>
    <pc:docChg chg="modSld">
      <pc:chgData name="Violet Bunici" userId="6781f29d-471e-4fef-bf7a-7a3eeada14cc" providerId="ADAL" clId="{A4BB2503-CB29-4B83-B377-DB30E4627203}" dt="2025-03-06T21:49:26.170" v="30" actId="14100"/>
      <pc:docMkLst>
        <pc:docMk/>
      </pc:docMkLst>
      <pc:sldChg chg="modSp mod">
        <pc:chgData name="Violet Bunici" userId="6781f29d-471e-4fef-bf7a-7a3eeada14cc" providerId="ADAL" clId="{A4BB2503-CB29-4B83-B377-DB30E4627203}" dt="2025-03-06T21:49:26.170" v="30" actId="14100"/>
        <pc:sldMkLst>
          <pc:docMk/>
          <pc:sldMk cId="0" sldId="264"/>
        </pc:sldMkLst>
        <pc:spChg chg="mod">
          <ac:chgData name="Violet Bunici" userId="6781f29d-471e-4fef-bf7a-7a3eeada14cc" providerId="ADAL" clId="{A4BB2503-CB29-4B83-B377-DB30E4627203}" dt="2025-03-06T21:44:20.720" v="15" actId="14100"/>
          <ac:spMkLst>
            <pc:docMk/>
            <pc:sldMk cId="0" sldId="264"/>
            <ac:spMk id="24" creationId="{0D1BA17C-427C-B4D4-0593-F7F0B3C83420}"/>
          </ac:spMkLst>
        </pc:spChg>
        <pc:spChg chg="mod">
          <ac:chgData name="Violet Bunici" userId="6781f29d-471e-4fef-bf7a-7a3eeada14cc" providerId="ADAL" clId="{A4BB2503-CB29-4B83-B377-DB30E4627203}" dt="2025-03-06T21:44:30.957" v="18" actId="1076"/>
          <ac:spMkLst>
            <pc:docMk/>
            <pc:sldMk cId="0" sldId="264"/>
            <ac:spMk id="26" creationId="{78273B61-133F-6FE2-FF21-945939042A3C}"/>
          </ac:spMkLst>
        </pc:spChg>
        <pc:spChg chg="mod">
          <ac:chgData name="Violet Bunici" userId="6781f29d-471e-4fef-bf7a-7a3eeada14cc" providerId="ADAL" clId="{A4BB2503-CB29-4B83-B377-DB30E4627203}" dt="2025-03-06T21:49:26.170" v="30" actId="14100"/>
          <ac:spMkLst>
            <pc:docMk/>
            <pc:sldMk cId="0" sldId="264"/>
            <ac:spMk id="409" creationId="{00000000-0000-0000-0000-000000000000}"/>
          </ac:spMkLst>
        </pc:spChg>
      </pc:sldChg>
      <pc:sldChg chg="modSp mod">
        <pc:chgData name="Violet Bunici" userId="6781f29d-471e-4fef-bf7a-7a3eeada14cc" providerId="ADAL" clId="{A4BB2503-CB29-4B83-B377-DB30E4627203}" dt="2025-03-06T21:47:27.134" v="27" actId="14100"/>
        <pc:sldMkLst>
          <pc:docMk/>
          <pc:sldMk cId="0" sldId="278"/>
        </pc:sldMkLst>
        <pc:spChg chg="mod">
          <ac:chgData name="Violet Bunici" userId="6781f29d-471e-4fef-bf7a-7a3eeada14cc" providerId="ADAL" clId="{A4BB2503-CB29-4B83-B377-DB30E4627203}" dt="2025-03-06T21:47:27.134" v="27" actId="14100"/>
          <ac:spMkLst>
            <pc:docMk/>
            <pc:sldMk cId="0" sldId="278"/>
            <ac:spMk id="4" creationId="{01415739-6CE8-B1C9-F215-72BCDFEAA980}"/>
          </ac:spMkLst>
        </pc:spChg>
        <pc:spChg chg="mod">
          <ac:chgData name="Violet Bunici" userId="6781f29d-471e-4fef-bf7a-7a3eeada14cc" providerId="ADAL" clId="{A4BB2503-CB29-4B83-B377-DB30E4627203}" dt="2025-03-06T21:39:12.458" v="3" actId="14100"/>
          <ac:spMkLst>
            <pc:docMk/>
            <pc:sldMk cId="0" sldId="278"/>
            <ac:spMk id="6" creationId="{EA5D9B48-93F8-8892-50B6-323A70121697}"/>
          </ac:spMkLst>
        </pc:spChg>
        <pc:spChg chg="mod">
          <ac:chgData name="Violet Bunici" userId="6781f29d-471e-4fef-bf7a-7a3eeada14cc" providerId="ADAL" clId="{A4BB2503-CB29-4B83-B377-DB30E4627203}" dt="2025-03-06T21:46:04.836" v="26" actId="1076"/>
          <ac:spMkLst>
            <pc:docMk/>
            <pc:sldMk cId="0" sldId="278"/>
            <ac:spMk id="949" creationId="{00000000-0000-0000-0000-000000000000}"/>
          </ac:spMkLst>
        </pc:spChg>
      </pc:sldChg>
      <pc:sldChg chg="modSp mod">
        <pc:chgData name="Violet Bunici" userId="6781f29d-471e-4fef-bf7a-7a3eeada14cc" providerId="ADAL" clId="{A4BB2503-CB29-4B83-B377-DB30E4627203}" dt="2025-03-06T21:45:05.644" v="22" actId="20577"/>
        <pc:sldMkLst>
          <pc:docMk/>
          <pc:sldMk cId="482591251" sldId="303"/>
        </pc:sldMkLst>
        <pc:spChg chg="mod">
          <ac:chgData name="Violet Bunici" userId="6781f29d-471e-4fef-bf7a-7a3eeada14cc" providerId="ADAL" clId="{A4BB2503-CB29-4B83-B377-DB30E4627203}" dt="2025-03-06T21:45:05.644" v="22" actId="20577"/>
          <ac:spMkLst>
            <pc:docMk/>
            <pc:sldMk cId="482591251" sldId="303"/>
            <ac:spMk id="397" creationId="{257BBBED-4ADA-69A1-AD82-1E70C0DBE51A}"/>
          </ac:spMkLst>
        </pc:spChg>
      </pc:sldChg>
      <pc:sldChg chg="modSp mod">
        <pc:chgData name="Violet Bunici" userId="6781f29d-471e-4fef-bf7a-7a3eeada14cc" providerId="ADAL" clId="{A4BB2503-CB29-4B83-B377-DB30E4627203}" dt="2025-03-06T21:38:58.102" v="1" actId="1076"/>
        <pc:sldMkLst>
          <pc:docMk/>
          <pc:sldMk cId="1517327179" sldId="313"/>
        </pc:sldMkLst>
        <pc:spChg chg="mod">
          <ac:chgData name="Violet Bunici" userId="6781f29d-471e-4fef-bf7a-7a3eeada14cc" providerId="ADAL" clId="{A4BB2503-CB29-4B83-B377-DB30E4627203}" dt="2025-03-06T21:38:58.102" v="1" actId="1076"/>
          <ac:spMkLst>
            <pc:docMk/>
            <pc:sldMk cId="1517327179" sldId="313"/>
            <ac:spMk id="24" creationId="{893811D0-4EEF-E7E9-AC55-66338E2A6928}"/>
          </ac:spMkLst>
        </pc:spChg>
        <pc:spChg chg="mod">
          <ac:chgData name="Violet Bunici" userId="6781f29d-471e-4fef-bf7a-7a3eeada14cc" providerId="ADAL" clId="{A4BB2503-CB29-4B83-B377-DB30E4627203}" dt="2025-03-06T21:38:52.606" v="0" actId="20577"/>
          <ac:spMkLst>
            <pc:docMk/>
            <pc:sldMk cId="1517327179" sldId="313"/>
            <ac:spMk id="302" creationId="{A039AAAC-EA9D-253F-ECF4-F379F6C39974}"/>
          </ac:spMkLst>
        </pc:spChg>
      </pc:sldChg>
      <pc:sldChg chg="modSp mod">
        <pc:chgData name="Violet Bunici" userId="6781f29d-471e-4fef-bf7a-7a3eeada14cc" providerId="ADAL" clId="{A4BB2503-CB29-4B83-B377-DB30E4627203}" dt="2025-03-06T21:47:37.732" v="28" actId="1076"/>
        <pc:sldMkLst>
          <pc:docMk/>
          <pc:sldMk cId="2008806923" sldId="315"/>
        </pc:sldMkLst>
        <pc:spChg chg="mod">
          <ac:chgData name="Violet Bunici" userId="6781f29d-471e-4fef-bf7a-7a3eeada14cc" providerId="ADAL" clId="{A4BB2503-CB29-4B83-B377-DB30E4627203}" dt="2025-03-06T21:47:37.732" v="28" actId="1076"/>
          <ac:spMkLst>
            <pc:docMk/>
            <pc:sldMk cId="2008806923" sldId="315"/>
            <ac:spMk id="24" creationId="{DD7E36F5-E436-AF40-7AA8-2131E334376D}"/>
          </ac:spMkLst>
        </pc:spChg>
      </pc:sldChg>
      <pc:sldChg chg="modSp mod">
        <pc:chgData name="Violet Bunici" userId="6781f29d-471e-4fef-bf7a-7a3eeada14cc" providerId="ADAL" clId="{A4BB2503-CB29-4B83-B377-DB30E4627203}" dt="2025-03-06T21:43:41.397" v="14" actId="1076"/>
        <pc:sldMkLst>
          <pc:docMk/>
          <pc:sldMk cId="2271789582" sldId="317"/>
        </pc:sldMkLst>
        <pc:spChg chg="mod">
          <ac:chgData name="Violet Bunici" userId="6781f29d-471e-4fef-bf7a-7a3eeada14cc" providerId="ADAL" clId="{A4BB2503-CB29-4B83-B377-DB30E4627203}" dt="2025-03-06T21:43:41.397" v="14" actId="1076"/>
          <ac:spMkLst>
            <pc:docMk/>
            <pc:sldMk cId="2271789582" sldId="317"/>
            <ac:spMk id="4" creationId="{082A9E28-68ED-0DBB-38BC-1ED87644CC3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 name="Google Shape;332;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a:extLst>
            <a:ext uri="{FF2B5EF4-FFF2-40B4-BE49-F238E27FC236}">
              <a16:creationId xmlns:a16="http://schemas.microsoft.com/office/drawing/2014/main" id="{ADADBF52-3EF1-2FFB-CD43-EE503DB5182F}"/>
            </a:ext>
          </a:extLst>
        </p:cNvPr>
        <p:cNvGrpSpPr/>
        <p:nvPr/>
      </p:nvGrpSpPr>
      <p:grpSpPr>
        <a:xfrm>
          <a:off x="0" y="0"/>
          <a:ext cx="0" cy="0"/>
          <a:chOff x="0" y="0"/>
          <a:chExt cx="0" cy="0"/>
        </a:xfrm>
      </p:grpSpPr>
      <p:sp>
        <p:nvSpPr>
          <p:cNvPr id="331" name="Google Shape;331;g54dda1946d_6_332:notes">
            <a:extLst>
              <a:ext uri="{FF2B5EF4-FFF2-40B4-BE49-F238E27FC236}">
                <a16:creationId xmlns:a16="http://schemas.microsoft.com/office/drawing/2014/main" id="{DD80A1D6-34DF-4BE0-1CF3-0AA9C957665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 name="Google Shape;332;g54dda1946d_6_332:notes">
            <a:extLst>
              <a:ext uri="{FF2B5EF4-FFF2-40B4-BE49-F238E27FC236}">
                <a16:creationId xmlns:a16="http://schemas.microsoft.com/office/drawing/2014/main" id="{4A4AA9B7-37DB-29C3-43C1-315D87CAD2D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262390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g184d99d1a72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6" name="Google Shape;406;g184d99d1a72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a:extLst>
            <a:ext uri="{FF2B5EF4-FFF2-40B4-BE49-F238E27FC236}">
              <a16:creationId xmlns:a16="http://schemas.microsoft.com/office/drawing/2014/main" id="{CA4D70A0-2000-4E22-5DE6-1A41EB79F46D}"/>
            </a:ext>
          </a:extLst>
        </p:cNvPr>
        <p:cNvGrpSpPr/>
        <p:nvPr/>
      </p:nvGrpSpPr>
      <p:grpSpPr>
        <a:xfrm>
          <a:off x="0" y="0"/>
          <a:ext cx="0" cy="0"/>
          <a:chOff x="0" y="0"/>
          <a:chExt cx="0" cy="0"/>
        </a:xfrm>
      </p:grpSpPr>
      <p:sp>
        <p:nvSpPr>
          <p:cNvPr id="405" name="Google Shape;405;g184d99d1a72_0_2:notes">
            <a:extLst>
              <a:ext uri="{FF2B5EF4-FFF2-40B4-BE49-F238E27FC236}">
                <a16:creationId xmlns:a16="http://schemas.microsoft.com/office/drawing/2014/main" id="{571EAF32-2F4D-40B9-49D2-62DF50769ED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6" name="Google Shape;406;g184d99d1a72_0_2:notes">
            <a:extLst>
              <a:ext uri="{FF2B5EF4-FFF2-40B4-BE49-F238E27FC236}">
                <a16:creationId xmlns:a16="http://schemas.microsoft.com/office/drawing/2014/main" id="{DEBEDC01-30D0-0ED3-D0A1-D881D02D02A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023644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g54dda1946d_4_27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6" name="Google Shape;496;g54dda1946d_4_27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a:extLst>
            <a:ext uri="{FF2B5EF4-FFF2-40B4-BE49-F238E27FC236}">
              <a16:creationId xmlns:a16="http://schemas.microsoft.com/office/drawing/2014/main" id="{17472829-82E3-AB95-3C45-0D2ACBC51CEA}"/>
            </a:ext>
          </a:extLst>
        </p:cNvPr>
        <p:cNvGrpSpPr/>
        <p:nvPr/>
      </p:nvGrpSpPr>
      <p:grpSpPr>
        <a:xfrm>
          <a:off x="0" y="0"/>
          <a:ext cx="0" cy="0"/>
          <a:chOff x="0" y="0"/>
          <a:chExt cx="0" cy="0"/>
        </a:xfrm>
      </p:grpSpPr>
      <p:sp>
        <p:nvSpPr>
          <p:cNvPr id="392" name="Google Shape;392;g184d99d1a72_0_57:notes">
            <a:extLst>
              <a:ext uri="{FF2B5EF4-FFF2-40B4-BE49-F238E27FC236}">
                <a16:creationId xmlns:a16="http://schemas.microsoft.com/office/drawing/2014/main" id="{AB9A2611-C33A-0AE1-06B6-8ECB0113A54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 name="Google Shape;393;g184d99d1a72_0_57:notes">
            <a:extLst>
              <a:ext uri="{FF2B5EF4-FFF2-40B4-BE49-F238E27FC236}">
                <a16:creationId xmlns:a16="http://schemas.microsoft.com/office/drawing/2014/main" id="{F845CC1D-CAFF-E1C7-3A6C-6A07E6F3E70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576782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a:extLst>
            <a:ext uri="{FF2B5EF4-FFF2-40B4-BE49-F238E27FC236}">
              <a16:creationId xmlns:a16="http://schemas.microsoft.com/office/drawing/2014/main" id="{BDCDD6E1-6674-CA93-9616-90A9838970D6}"/>
            </a:ext>
          </a:extLst>
        </p:cNvPr>
        <p:cNvGrpSpPr/>
        <p:nvPr/>
      </p:nvGrpSpPr>
      <p:grpSpPr>
        <a:xfrm>
          <a:off x="0" y="0"/>
          <a:ext cx="0" cy="0"/>
          <a:chOff x="0" y="0"/>
          <a:chExt cx="0" cy="0"/>
        </a:xfrm>
      </p:grpSpPr>
      <p:sp>
        <p:nvSpPr>
          <p:cNvPr id="392" name="Google Shape;392;g184d99d1a72_0_57:notes">
            <a:extLst>
              <a:ext uri="{FF2B5EF4-FFF2-40B4-BE49-F238E27FC236}">
                <a16:creationId xmlns:a16="http://schemas.microsoft.com/office/drawing/2014/main" id="{1CBDC082-8314-0A86-578B-4ED3EE49498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 name="Google Shape;393;g184d99d1a72_0_57:notes">
            <a:extLst>
              <a:ext uri="{FF2B5EF4-FFF2-40B4-BE49-F238E27FC236}">
                <a16:creationId xmlns:a16="http://schemas.microsoft.com/office/drawing/2014/main" id="{AB41F3A5-9076-1A6B-44CF-62976D4A21C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944998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a:extLst>
            <a:ext uri="{FF2B5EF4-FFF2-40B4-BE49-F238E27FC236}">
              <a16:creationId xmlns:a16="http://schemas.microsoft.com/office/drawing/2014/main" id="{7B495313-E159-5746-1AD0-724D132B3CD0}"/>
            </a:ext>
          </a:extLst>
        </p:cNvPr>
        <p:cNvGrpSpPr/>
        <p:nvPr/>
      </p:nvGrpSpPr>
      <p:grpSpPr>
        <a:xfrm>
          <a:off x="0" y="0"/>
          <a:ext cx="0" cy="0"/>
          <a:chOff x="0" y="0"/>
          <a:chExt cx="0" cy="0"/>
        </a:xfrm>
      </p:grpSpPr>
      <p:sp>
        <p:nvSpPr>
          <p:cNvPr id="323" name="Google Shape;323;g54dda1946d_6_308:notes">
            <a:extLst>
              <a:ext uri="{FF2B5EF4-FFF2-40B4-BE49-F238E27FC236}">
                <a16:creationId xmlns:a16="http://schemas.microsoft.com/office/drawing/2014/main" id="{423FD511-F554-BE57-686B-0DBCA068D4A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54dda1946d_6_308:notes">
            <a:extLst>
              <a:ext uri="{FF2B5EF4-FFF2-40B4-BE49-F238E27FC236}">
                <a16:creationId xmlns:a16="http://schemas.microsoft.com/office/drawing/2014/main" id="{05A80214-B8C0-70DC-2C9C-72C404E4B66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66045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a:extLst>
            <a:ext uri="{FF2B5EF4-FFF2-40B4-BE49-F238E27FC236}">
              <a16:creationId xmlns:a16="http://schemas.microsoft.com/office/drawing/2014/main" id="{54873101-BE55-18E0-902D-ADCF54F1F160}"/>
            </a:ext>
          </a:extLst>
        </p:cNvPr>
        <p:cNvGrpSpPr/>
        <p:nvPr/>
      </p:nvGrpSpPr>
      <p:grpSpPr>
        <a:xfrm>
          <a:off x="0" y="0"/>
          <a:ext cx="0" cy="0"/>
          <a:chOff x="0" y="0"/>
          <a:chExt cx="0" cy="0"/>
        </a:xfrm>
      </p:grpSpPr>
      <p:sp>
        <p:nvSpPr>
          <p:cNvPr id="299" name="Google Shape;299;gd431007ba2_0_215:notes">
            <a:extLst>
              <a:ext uri="{FF2B5EF4-FFF2-40B4-BE49-F238E27FC236}">
                <a16:creationId xmlns:a16="http://schemas.microsoft.com/office/drawing/2014/main" id="{D618578D-DAA0-89A6-D084-E3F0349CA60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d431007ba2_0_215:notes">
            <a:extLst>
              <a:ext uri="{FF2B5EF4-FFF2-40B4-BE49-F238E27FC236}">
                <a16:creationId xmlns:a16="http://schemas.microsoft.com/office/drawing/2014/main" id="{078022FA-2EA3-A0BF-02D3-29E3CA664D3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009054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a:extLst>
            <a:ext uri="{FF2B5EF4-FFF2-40B4-BE49-F238E27FC236}">
              <a16:creationId xmlns:a16="http://schemas.microsoft.com/office/drawing/2014/main" id="{98BE02E8-B18F-F053-7921-77A58739DDB4}"/>
            </a:ext>
          </a:extLst>
        </p:cNvPr>
        <p:cNvGrpSpPr/>
        <p:nvPr/>
      </p:nvGrpSpPr>
      <p:grpSpPr>
        <a:xfrm>
          <a:off x="0" y="0"/>
          <a:ext cx="0" cy="0"/>
          <a:chOff x="0" y="0"/>
          <a:chExt cx="0" cy="0"/>
        </a:xfrm>
      </p:grpSpPr>
      <p:sp>
        <p:nvSpPr>
          <p:cNvPr id="299" name="Google Shape;299;gd431007ba2_0_215:notes">
            <a:extLst>
              <a:ext uri="{FF2B5EF4-FFF2-40B4-BE49-F238E27FC236}">
                <a16:creationId xmlns:a16="http://schemas.microsoft.com/office/drawing/2014/main" id="{9EACE26D-93AF-5583-A7F0-DDA200ADB9D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d431007ba2_0_215:notes">
            <a:extLst>
              <a:ext uri="{FF2B5EF4-FFF2-40B4-BE49-F238E27FC236}">
                <a16:creationId xmlns:a16="http://schemas.microsoft.com/office/drawing/2014/main" id="{17120752-B7D6-060E-188E-FF1E4D73C5B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632735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a:extLst>
            <a:ext uri="{FF2B5EF4-FFF2-40B4-BE49-F238E27FC236}">
              <a16:creationId xmlns:a16="http://schemas.microsoft.com/office/drawing/2014/main" id="{047EF24E-9E62-AE77-54CE-1090DEAF7DF5}"/>
            </a:ext>
          </a:extLst>
        </p:cNvPr>
        <p:cNvGrpSpPr/>
        <p:nvPr/>
      </p:nvGrpSpPr>
      <p:grpSpPr>
        <a:xfrm>
          <a:off x="0" y="0"/>
          <a:ext cx="0" cy="0"/>
          <a:chOff x="0" y="0"/>
          <a:chExt cx="0" cy="0"/>
        </a:xfrm>
      </p:grpSpPr>
      <p:sp>
        <p:nvSpPr>
          <p:cNvPr id="299" name="Google Shape;299;gd431007ba2_0_215:notes">
            <a:extLst>
              <a:ext uri="{FF2B5EF4-FFF2-40B4-BE49-F238E27FC236}">
                <a16:creationId xmlns:a16="http://schemas.microsoft.com/office/drawing/2014/main" id="{77BFFF07-E45D-200A-061F-2EE93527483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d431007ba2_0_215:notes">
            <a:extLst>
              <a:ext uri="{FF2B5EF4-FFF2-40B4-BE49-F238E27FC236}">
                <a16:creationId xmlns:a16="http://schemas.microsoft.com/office/drawing/2014/main" id="{47FD71F4-78AE-1901-99B6-D08CB5E7891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477600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a:extLst>
            <a:ext uri="{FF2B5EF4-FFF2-40B4-BE49-F238E27FC236}">
              <a16:creationId xmlns:a16="http://schemas.microsoft.com/office/drawing/2014/main" id="{45D523DB-BF66-4524-3F4C-56A412FD0626}"/>
            </a:ext>
          </a:extLst>
        </p:cNvPr>
        <p:cNvGrpSpPr/>
        <p:nvPr/>
      </p:nvGrpSpPr>
      <p:grpSpPr>
        <a:xfrm>
          <a:off x="0" y="0"/>
          <a:ext cx="0" cy="0"/>
          <a:chOff x="0" y="0"/>
          <a:chExt cx="0" cy="0"/>
        </a:xfrm>
      </p:grpSpPr>
      <p:sp>
        <p:nvSpPr>
          <p:cNvPr id="299" name="Google Shape;299;gd431007ba2_0_215:notes">
            <a:extLst>
              <a:ext uri="{FF2B5EF4-FFF2-40B4-BE49-F238E27FC236}">
                <a16:creationId xmlns:a16="http://schemas.microsoft.com/office/drawing/2014/main" id="{AFD06166-98DB-61E3-32AA-C6290026F94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d431007ba2_0_215:notes">
            <a:extLst>
              <a:ext uri="{FF2B5EF4-FFF2-40B4-BE49-F238E27FC236}">
                <a16:creationId xmlns:a16="http://schemas.microsoft.com/office/drawing/2014/main" id="{73953735-6116-B881-1B42-3D2E7669D26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540779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a:extLst>
            <a:ext uri="{FF2B5EF4-FFF2-40B4-BE49-F238E27FC236}">
              <a16:creationId xmlns:a16="http://schemas.microsoft.com/office/drawing/2014/main" id="{605473D1-F1A5-FD2C-AC9D-4330A614CE04}"/>
            </a:ext>
          </a:extLst>
        </p:cNvPr>
        <p:cNvGrpSpPr/>
        <p:nvPr/>
      </p:nvGrpSpPr>
      <p:grpSpPr>
        <a:xfrm>
          <a:off x="0" y="0"/>
          <a:ext cx="0" cy="0"/>
          <a:chOff x="0" y="0"/>
          <a:chExt cx="0" cy="0"/>
        </a:xfrm>
      </p:grpSpPr>
      <p:sp>
        <p:nvSpPr>
          <p:cNvPr id="323" name="Google Shape;323;g54dda1946d_6_308:notes">
            <a:extLst>
              <a:ext uri="{FF2B5EF4-FFF2-40B4-BE49-F238E27FC236}">
                <a16:creationId xmlns:a16="http://schemas.microsoft.com/office/drawing/2014/main" id="{EADA2604-5D35-7F4A-ECCD-CBCE26A071F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54dda1946d_6_308:notes">
            <a:extLst>
              <a:ext uri="{FF2B5EF4-FFF2-40B4-BE49-F238E27FC236}">
                <a16:creationId xmlns:a16="http://schemas.microsoft.com/office/drawing/2014/main" id="{C85F3EF8-83CB-07AF-6975-569D0150695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479655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5"/>
        <p:cNvGrpSpPr/>
        <p:nvPr/>
      </p:nvGrpSpPr>
      <p:grpSpPr>
        <a:xfrm>
          <a:off x="0" y="0"/>
          <a:ext cx="0" cy="0"/>
          <a:chOff x="0" y="0"/>
          <a:chExt cx="0" cy="0"/>
        </a:xfrm>
      </p:grpSpPr>
      <p:sp>
        <p:nvSpPr>
          <p:cNvPr id="946" name="Google Shape;946;g2861dab2821_0_177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7" name="Google Shape;947;g2861dab2821_0_177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5">
          <a:extLst>
            <a:ext uri="{FF2B5EF4-FFF2-40B4-BE49-F238E27FC236}">
              <a16:creationId xmlns:a16="http://schemas.microsoft.com/office/drawing/2014/main" id="{C3D51AC0-4752-312D-1D3A-D0486858301D}"/>
            </a:ext>
          </a:extLst>
        </p:cNvPr>
        <p:cNvGrpSpPr/>
        <p:nvPr/>
      </p:nvGrpSpPr>
      <p:grpSpPr>
        <a:xfrm>
          <a:off x="0" y="0"/>
          <a:ext cx="0" cy="0"/>
          <a:chOff x="0" y="0"/>
          <a:chExt cx="0" cy="0"/>
        </a:xfrm>
      </p:grpSpPr>
      <p:sp>
        <p:nvSpPr>
          <p:cNvPr id="946" name="Google Shape;946;g2861dab2821_0_17774:notes">
            <a:extLst>
              <a:ext uri="{FF2B5EF4-FFF2-40B4-BE49-F238E27FC236}">
                <a16:creationId xmlns:a16="http://schemas.microsoft.com/office/drawing/2014/main" id="{02EEDBE0-80D5-0032-7CE0-DF90231B651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7" name="Google Shape;947;g2861dab2821_0_17774:notes">
            <a:extLst>
              <a:ext uri="{FF2B5EF4-FFF2-40B4-BE49-F238E27FC236}">
                <a16:creationId xmlns:a16="http://schemas.microsoft.com/office/drawing/2014/main" id="{37FBAD53-9604-05E7-BA0D-B991F2DC517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516080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g54dda1946d_4_27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3" name="Google Shape;423;g54dda1946d_4_27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184d99d1a72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 name="Google Shape;393;g184d99d1a72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a:extLst>
            <a:ext uri="{FF2B5EF4-FFF2-40B4-BE49-F238E27FC236}">
              <a16:creationId xmlns:a16="http://schemas.microsoft.com/office/drawing/2014/main" id="{EB144FC8-16AB-CC11-EDD7-2D67AE0C61CE}"/>
            </a:ext>
          </a:extLst>
        </p:cNvPr>
        <p:cNvGrpSpPr/>
        <p:nvPr/>
      </p:nvGrpSpPr>
      <p:grpSpPr>
        <a:xfrm>
          <a:off x="0" y="0"/>
          <a:ext cx="0" cy="0"/>
          <a:chOff x="0" y="0"/>
          <a:chExt cx="0" cy="0"/>
        </a:xfrm>
      </p:grpSpPr>
      <p:sp>
        <p:nvSpPr>
          <p:cNvPr id="392" name="Google Shape;392;g184d99d1a72_0_57:notes">
            <a:extLst>
              <a:ext uri="{FF2B5EF4-FFF2-40B4-BE49-F238E27FC236}">
                <a16:creationId xmlns:a16="http://schemas.microsoft.com/office/drawing/2014/main" id="{40521FC1-1BD2-2B35-5B13-6CE5F033EC1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 name="Google Shape;393;g184d99d1a72_0_57:notes">
            <a:extLst>
              <a:ext uri="{FF2B5EF4-FFF2-40B4-BE49-F238E27FC236}">
                <a16:creationId xmlns:a16="http://schemas.microsoft.com/office/drawing/2014/main" id="{17AD3422-A768-5737-D406-BDFFAE894D9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300627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a:extLst>
            <a:ext uri="{FF2B5EF4-FFF2-40B4-BE49-F238E27FC236}">
              <a16:creationId xmlns:a16="http://schemas.microsoft.com/office/drawing/2014/main" id="{39A828B4-7FC7-2AFF-8194-4D692E6A1B62}"/>
            </a:ext>
          </a:extLst>
        </p:cNvPr>
        <p:cNvGrpSpPr/>
        <p:nvPr/>
      </p:nvGrpSpPr>
      <p:grpSpPr>
        <a:xfrm>
          <a:off x="0" y="0"/>
          <a:ext cx="0" cy="0"/>
          <a:chOff x="0" y="0"/>
          <a:chExt cx="0" cy="0"/>
        </a:xfrm>
      </p:grpSpPr>
      <p:sp>
        <p:nvSpPr>
          <p:cNvPr id="392" name="Google Shape;392;g184d99d1a72_0_57:notes">
            <a:extLst>
              <a:ext uri="{FF2B5EF4-FFF2-40B4-BE49-F238E27FC236}">
                <a16:creationId xmlns:a16="http://schemas.microsoft.com/office/drawing/2014/main" id="{AD79AF6A-89D5-7365-72ED-29BF4487960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 name="Google Shape;393;g184d99d1a72_0_57:notes">
            <a:extLst>
              <a:ext uri="{FF2B5EF4-FFF2-40B4-BE49-F238E27FC236}">
                <a16:creationId xmlns:a16="http://schemas.microsoft.com/office/drawing/2014/main" id="{8CFBD610-FAFA-0675-0647-5C278811FE6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518085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a:extLst>
            <a:ext uri="{FF2B5EF4-FFF2-40B4-BE49-F238E27FC236}">
              <a16:creationId xmlns:a16="http://schemas.microsoft.com/office/drawing/2014/main" id="{5CF5C5A8-C241-97AD-F419-AAB4030C82C4}"/>
            </a:ext>
          </a:extLst>
        </p:cNvPr>
        <p:cNvGrpSpPr/>
        <p:nvPr/>
      </p:nvGrpSpPr>
      <p:grpSpPr>
        <a:xfrm>
          <a:off x="0" y="0"/>
          <a:ext cx="0" cy="0"/>
          <a:chOff x="0" y="0"/>
          <a:chExt cx="0" cy="0"/>
        </a:xfrm>
      </p:grpSpPr>
      <p:sp>
        <p:nvSpPr>
          <p:cNvPr id="392" name="Google Shape;392;g184d99d1a72_0_57:notes">
            <a:extLst>
              <a:ext uri="{FF2B5EF4-FFF2-40B4-BE49-F238E27FC236}">
                <a16:creationId xmlns:a16="http://schemas.microsoft.com/office/drawing/2014/main" id="{F658A6B2-976B-F304-9F33-7B4E45CEC8B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 name="Google Shape;393;g184d99d1a72_0_57:notes">
            <a:extLst>
              <a:ext uri="{FF2B5EF4-FFF2-40B4-BE49-F238E27FC236}">
                <a16:creationId xmlns:a16="http://schemas.microsoft.com/office/drawing/2014/main" id="{709B27CF-4487-3738-65E0-32E6501D542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077240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a:extLst>
            <a:ext uri="{FF2B5EF4-FFF2-40B4-BE49-F238E27FC236}">
              <a16:creationId xmlns:a16="http://schemas.microsoft.com/office/drawing/2014/main" id="{9D2AD54C-468B-7CFB-20E3-ABEA13AEC6E0}"/>
            </a:ext>
          </a:extLst>
        </p:cNvPr>
        <p:cNvGrpSpPr/>
        <p:nvPr/>
      </p:nvGrpSpPr>
      <p:grpSpPr>
        <a:xfrm>
          <a:off x="0" y="0"/>
          <a:ext cx="0" cy="0"/>
          <a:chOff x="0" y="0"/>
          <a:chExt cx="0" cy="0"/>
        </a:xfrm>
      </p:grpSpPr>
      <p:sp>
        <p:nvSpPr>
          <p:cNvPr id="392" name="Google Shape;392;g184d99d1a72_0_57:notes">
            <a:extLst>
              <a:ext uri="{FF2B5EF4-FFF2-40B4-BE49-F238E27FC236}">
                <a16:creationId xmlns:a16="http://schemas.microsoft.com/office/drawing/2014/main" id="{13759012-5311-00B8-289C-5CA92D6CF86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 name="Google Shape;393;g184d99d1a72_0_57:notes">
            <a:extLst>
              <a:ext uri="{FF2B5EF4-FFF2-40B4-BE49-F238E27FC236}">
                <a16:creationId xmlns:a16="http://schemas.microsoft.com/office/drawing/2014/main" id="{456AC78F-20BF-E5B9-0686-04EC191BC9B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905612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a:extLst>
            <a:ext uri="{FF2B5EF4-FFF2-40B4-BE49-F238E27FC236}">
              <a16:creationId xmlns:a16="http://schemas.microsoft.com/office/drawing/2014/main" id="{A569482F-417E-A588-3BDB-9DC890E5FE11}"/>
            </a:ext>
          </a:extLst>
        </p:cNvPr>
        <p:cNvGrpSpPr/>
        <p:nvPr/>
      </p:nvGrpSpPr>
      <p:grpSpPr>
        <a:xfrm>
          <a:off x="0" y="0"/>
          <a:ext cx="0" cy="0"/>
          <a:chOff x="0" y="0"/>
          <a:chExt cx="0" cy="0"/>
        </a:xfrm>
      </p:grpSpPr>
      <p:sp>
        <p:nvSpPr>
          <p:cNvPr id="392" name="Google Shape;392;g184d99d1a72_0_57:notes">
            <a:extLst>
              <a:ext uri="{FF2B5EF4-FFF2-40B4-BE49-F238E27FC236}">
                <a16:creationId xmlns:a16="http://schemas.microsoft.com/office/drawing/2014/main" id="{42129C68-815B-04DC-513C-68F74667C13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 name="Google Shape;393;g184d99d1a72_0_57:notes">
            <a:extLst>
              <a:ext uri="{FF2B5EF4-FFF2-40B4-BE49-F238E27FC236}">
                <a16:creationId xmlns:a16="http://schemas.microsoft.com/office/drawing/2014/main" id="{89D98862-E81C-4406-B08A-A417A8EC53E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374910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13225" y="1506650"/>
            <a:ext cx="6651600" cy="1562100"/>
          </a:xfrm>
          <a:prstGeom prst="rect">
            <a:avLst/>
          </a:prstGeom>
          <a:noFill/>
        </p:spPr>
        <p:txBody>
          <a:bodyPr spcFirstLastPara="1" wrap="square" lIns="91425" tIns="91425" rIns="91425" bIns="91425" anchor="b" anchorCtr="0">
            <a:noAutofit/>
          </a:bodyPr>
          <a:lstStyle>
            <a:lvl1pPr lvl="0">
              <a:spcBef>
                <a:spcPts val="0"/>
              </a:spcBef>
              <a:spcAft>
                <a:spcPts val="0"/>
              </a:spcAft>
              <a:buClr>
                <a:srgbClr val="191919"/>
              </a:buClr>
              <a:buSzPts val="5200"/>
              <a:buNone/>
              <a:defRPr sz="50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713225" y="3449750"/>
            <a:ext cx="3926400" cy="414600"/>
          </a:xfrm>
          <a:prstGeom prst="rect">
            <a:avLst/>
          </a:prstGeom>
          <a:solidFill>
            <a:schemeClr val="dk2"/>
          </a:solidFill>
        </p:spPr>
        <p:txBody>
          <a:bodyPr spcFirstLastPara="1" wrap="square" lIns="91425" tIns="91425" rIns="91425" bIns="91425" anchor="t" anchorCtr="0">
            <a:noAutofit/>
          </a:bodyPr>
          <a:lstStyle>
            <a:lvl1pPr lvl="0">
              <a:lnSpc>
                <a:spcPct val="100000"/>
              </a:lnSpc>
              <a:spcBef>
                <a:spcPts val="0"/>
              </a:spcBef>
              <a:spcAft>
                <a:spcPts val="0"/>
              </a:spcAft>
              <a:buSzPts val="1200"/>
              <a:buNone/>
              <a:defRPr sz="1600">
                <a:solidFill>
                  <a:schemeClr val="dk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four columns">
  <p:cSld name="CUSTOM_5">
    <p:spTree>
      <p:nvGrpSpPr>
        <p:cNvPr id="1" name="Shape 143"/>
        <p:cNvGrpSpPr/>
        <p:nvPr/>
      </p:nvGrpSpPr>
      <p:grpSpPr>
        <a:xfrm>
          <a:off x="0" y="0"/>
          <a:ext cx="0" cy="0"/>
          <a:chOff x="0" y="0"/>
          <a:chExt cx="0" cy="0"/>
        </a:xfrm>
      </p:grpSpPr>
      <p:sp>
        <p:nvSpPr>
          <p:cNvPr id="144" name="Google Shape;144;p18"/>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45" name="Google Shape;145;p18"/>
          <p:cNvSpPr txBox="1">
            <a:spLocks noGrp="1"/>
          </p:cNvSpPr>
          <p:nvPr>
            <p:ph type="subTitle" idx="1"/>
          </p:nvPr>
        </p:nvSpPr>
        <p:spPr>
          <a:xfrm>
            <a:off x="713225" y="1659425"/>
            <a:ext cx="3286200" cy="1207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46" name="Google Shape;146;p18"/>
          <p:cNvSpPr txBox="1">
            <a:spLocks noGrp="1"/>
          </p:cNvSpPr>
          <p:nvPr>
            <p:ph type="subTitle" idx="2"/>
          </p:nvPr>
        </p:nvSpPr>
        <p:spPr>
          <a:xfrm>
            <a:off x="4698825" y="1659425"/>
            <a:ext cx="3286200" cy="1207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47" name="Google Shape;147;p18"/>
          <p:cNvSpPr txBox="1">
            <a:spLocks noGrp="1"/>
          </p:cNvSpPr>
          <p:nvPr>
            <p:ph type="subTitle" idx="3"/>
          </p:nvPr>
        </p:nvSpPr>
        <p:spPr>
          <a:xfrm>
            <a:off x="713225" y="3396200"/>
            <a:ext cx="3286200" cy="1207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48" name="Google Shape;148;p18"/>
          <p:cNvSpPr txBox="1">
            <a:spLocks noGrp="1"/>
          </p:cNvSpPr>
          <p:nvPr>
            <p:ph type="subTitle" idx="4"/>
          </p:nvPr>
        </p:nvSpPr>
        <p:spPr>
          <a:xfrm>
            <a:off x="4698825" y="3396200"/>
            <a:ext cx="3286200" cy="1207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49" name="Google Shape;149;p18"/>
          <p:cNvSpPr txBox="1">
            <a:spLocks noGrp="1"/>
          </p:cNvSpPr>
          <p:nvPr>
            <p:ph type="subTitle" idx="5"/>
          </p:nvPr>
        </p:nvSpPr>
        <p:spPr>
          <a:xfrm>
            <a:off x="713225" y="1338475"/>
            <a:ext cx="3286200" cy="4047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Raleway"/>
              <a:buNone/>
              <a:defRPr sz="1800">
                <a:solidFill>
                  <a:schemeClr val="dk1"/>
                </a:solidFill>
                <a:latin typeface="Raleway ExtraBold"/>
                <a:ea typeface="Raleway ExtraBold"/>
                <a:cs typeface="Raleway ExtraBold"/>
                <a:sym typeface="Raleway ExtraBold"/>
              </a:defRPr>
            </a:lvl1pPr>
            <a:lvl2pPr lvl="1" algn="ctr" rtl="0">
              <a:lnSpc>
                <a:spcPct val="100000"/>
              </a:lnSpc>
              <a:spcBef>
                <a:spcPts val="0"/>
              </a:spcBef>
              <a:spcAft>
                <a:spcPts val="0"/>
              </a:spcAft>
              <a:buSzPts val="2400"/>
              <a:buFont typeface="Raleway"/>
              <a:buNone/>
              <a:defRPr sz="2400" b="1">
                <a:latin typeface="Raleway"/>
                <a:ea typeface="Raleway"/>
                <a:cs typeface="Raleway"/>
                <a:sym typeface="Raleway"/>
              </a:defRPr>
            </a:lvl2pPr>
            <a:lvl3pPr lvl="2" algn="ctr" rtl="0">
              <a:lnSpc>
                <a:spcPct val="100000"/>
              </a:lnSpc>
              <a:spcBef>
                <a:spcPts val="0"/>
              </a:spcBef>
              <a:spcAft>
                <a:spcPts val="0"/>
              </a:spcAft>
              <a:buSzPts val="2400"/>
              <a:buFont typeface="Raleway"/>
              <a:buNone/>
              <a:defRPr sz="2400" b="1">
                <a:latin typeface="Raleway"/>
                <a:ea typeface="Raleway"/>
                <a:cs typeface="Raleway"/>
                <a:sym typeface="Raleway"/>
              </a:defRPr>
            </a:lvl3pPr>
            <a:lvl4pPr lvl="3" algn="ctr" rtl="0">
              <a:lnSpc>
                <a:spcPct val="100000"/>
              </a:lnSpc>
              <a:spcBef>
                <a:spcPts val="0"/>
              </a:spcBef>
              <a:spcAft>
                <a:spcPts val="0"/>
              </a:spcAft>
              <a:buSzPts val="2400"/>
              <a:buFont typeface="Raleway"/>
              <a:buNone/>
              <a:defRPr sz="2400" b="1">
                <a:latin typeface="Raleway"/>
                <a:ea typeface="Raleway"/>
                <a:cs typeface="Raleway"/>
                <a:sym typeface="Raleway"/>
              </a:defRPr>
            </a:lvl4pPr>
            <a:lvl5pPr lvl="4" algn="ctr" rtl="0">
              <a:lnSpc>
                <a:spcPct val="100000"/>
              </a:lnSpc>
              <a:spcBef>
                <a:spcPts val="0"/>
              </a:spcBef>
              <a:spcAft>
                <a:spcPts val="0"/>
              </a:spcAft>
              <a:buSzPts val="2400"/>
              <a:buFont typeface="Raleway"/>
              <a:buNone/>
              <a:defRPr sz="2400" b="1">
                <a:latin typeface="Raleway"/>
                <a:ea typeface="Raleway"/>
                <a:cs typeface="Raleway"/>
                <a:sym typeface="Raleway"/>
              </a:defRPr>
            </a:lvl5pPr>
            <a:lvl6pPr lvl="5" algn="ctr" rtl="0">
              <a:lnSpc>
                <a:spcPct val="100000"/>
              </a:lnSpc>
              <a:spcBef>
                <a:spcPts val="0"/>
              </a:spcBef>
              <a:spcAft>
                <a:spcPts val="0"/>
              </a:spcAft>
              <a:buSzPts val="2400"/>
              <a:buFont typeface="Raleway"/>
              <a:buNone/>
              <a:defRPr sz="2400" b="1">
                <a:latin typeface="Raleway"/>
                <a:ea typeface="Raleway"/>
                <a:cs typeface="Raleway"/>
                <a:sym typeface="Raleway"/>
              </a:defRPr>
            </a:lvl6pPr>
            <a:lvl7pPr lvl="6" algn="ctr" rtl="0">
              <a:lnSpc>
                <a:spcPct val="100000"/>
              </a:lnSpc>
              <a:spcBef>
                <a:spcPts val="0"/>
              </a:spcBef>
              <a:spcAft>
                <a:spcPts val="0"/>
              </a:spcAft>
              <a:buSzPts val="2400"/>
              <a:buFont typeface="Raleway"/>
              <a:buNone/>
              <a:defRPr sz="2400" b="1">
                <a:latin typeface="Raleway"/>
                <a:ea typeface="Raleway"/>
                <a:cs typeface="Raleway"/>
                <a:sym typeface="Raleway"/>
              </a:defRPr>
            </a:lvl7pPr>
            <a:lvl8pPr lvl="7" algn="ctr" rtl="0">
              <a:lnSpc>
                <a:spcPct val="100000"/>
              </a:lnSpc>
              <a:spcBef>
                <a:spcPts val="0"/>
              </a:spcBef>
              <a:spcAft>
                <a:spcPts val="0"/>
              </a:spcAft>
              <a:buSzPts val="2400"/>
              <a:buFont typeface="Raleway"/>
              <a:buNone/>
              <a:defRPr sz="2400" b="1">
                <a:latin typeface="Raleway"/>
                <a:ea typeface="Raleway"/>
                <a:cs typeface="Raleway"/>
                <a:sym typeface="Raleway"/>
              </a:defRPr>
            </a:lvl8pPr>
            <a:lvl9pPr lvl="8" algn="ctr" rtl="0">
              <a:lnSpc>
                <a:spcPct val="100000"/>
              </a:lnSpc>
              <a:spcBef>
                <a:spcPts val="0"/>
              </a:spcBef>
              <a:spcAft>
                <a:spcPts val="0"/>
              </a:spcAft>
              <a:buSzPts val="2400"/>
              <a:buFont typeface="Raleway"/>
              <a:buNone/>
              <a:defRPr sz="2400" b="1">
                <a:latin typeface="Raleway"/>
                <a:ea typeface="Raleway"/>
                <a:cs typeface="Raleway"/>
                <a:sym typeface="Raleway"/>
              </a:defRPr>
            </a:lvl9pPr>
          </a:lstStyle>
          <a:p>
            <a:endParaRPr/>
          </a:p>
        </p:txBody>
      </p:sp>
      <p:sp>
        <p:nvSpPr>
          <p:cNvPr id="150" name="Google Shape;150;p18"/>
          <p:cNvSpPr txBox="1">
            <a:spLocks noGrp="1"/>
          </p:cNvSpPr>
          <p:nvPr>
            <p:ph type="subTitle" idx="6"/>
          </p:nvPr>
        </p:nvSpPr>
        <p:spPr>
          <a:xfrm>
            <a:off x="713225" y="3075275"/>
            <a:ext cx="3286200" cy="4047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Raleway"/>
              <a:buNone/>
              <a:defRPr sz="1800">
                <a:solidFill>
                  <a:schemeClr val="dk1"/>
                </a:solidFill>
                <a:latin typeface="Raleway ExtraBold"/>
                <a:ea typeface="Raleway ExtraBold"/>
                <a:cs typeface="Raleway ExtraBold"/>
                <a:sym typeface="Raleway ExtraBold"/>
              </a:defRPr>
            </a:lvl1pPr>
            <a:lvl2pPr lvl="1" algn="ctr" rtl="0">
              <a:lnSpc>
                <a:spcPct val="100000"/>
              </a:lnSpc>
              <a:spcBef>
                <a:spcPts val="0"/>
              </a:spcBef>
              <a:spcAft>
                <a:spcPts val="0"/>
              </a:spcAft>
              <a:buSzPts val="2400"/>
              <a:buFont typeface="Raleway"/>
              <a:buNone/>
              <a:defRPr sz="2400" b="1">
                <a:latin typeface="Raleway"/>
                <a:ea typeface="Raleway"/>
                <a:cs typeface="Raleway"/>
                <a:sym typeface="Raleway"/>
              </a:defRPr>
            </a:lvl2pPr>
            <a:lvl3pPr lvl="2" algn="ctr" rtl="0">
              <a:lnSpc>
                <a:spcPct val="100000"/>
              </a:lnSpc>
              <a:spcBef>
                <a:spcPts val="0"/>
              </a:spcBef>
              <a:spcAft>
                <a:spcPts val="0"/>
              </a:spcAft>
              <a:buSzPts val="2400"/>
              <a:buFont typeface="Raleway"/>
              <a:buNone/>
              <a:defRPr sz="2400" b="1">
                <a:latin typeface="Raleway"/>
                <a:ea typeface="Raleway"/>
                <a:cs typeface="Raleway"/>
                <a:sym typeface="Raleway"/>
              </a:defRPr>
            </a:lvl3pPr>
            <a:lvl4pPr lvl="3" algn="ctr" rtl="0">
              <a:lnSpc>
                <a:spcPct val="100000"/>
              </a:lnSpc>
              <a:spcBef>
                <a:spcPts val="0"/>
              </a:spcBef>
              <a:spcAft>
                <a:spcPts val="0"/>
              </a:spcAft>
              <a:buSzPts val="2400"/>
              <a:buFont typeface="Raleway"/>
              <a:buNone/>
              <a:defRPr sz="2400" b="1">
                <a:latin typeface="Raleway"/>
                <a:ea typeface="Raleway"/>
                <a:cs typeface="Raleway"/>
                <a:sym typeface="Raleway"/>
              </a:defRPr>
            </a:lvl4pPr>
            <a:lvl5pPr lvl="4" algn="ctr" rtl="0">
              <a:lnSpc>
                <a:spcPct val="100000"/>
              </a:lnSpc>
              <a:spcBef>
                <a:spcPts val="0"/>
              </a:spcBef>
              <a:spcAft>
                <a:spcPts val="0"/>
              </a:spcAft>
              <a:buSzPts val="2400"/>
              <a:buFont typeface="Raleway"/>
              <a:buNone/>
              <a:defRPr sz="2400" b="1">
                <a:latin typeface="Raleway"/>
                <a:ea typeface="Raleway"/>
                <a:cs typeface="Raleway"/>
                <a:sym typeface="Raleway"/>
              </a:defRPr>
            </a:lvl5pPr>
            <a:lvl6pPr lvl="5" algn="ctr" rtl="0">
              <a:lnSpc>
                <a:spcPct val="100000"/>
              </a:lnSpc>
              <a:spcBef>
                <a:spcPts val="0"/>
              </a:spcBef>
              <a:spcAft>
                <a:spcPts val="0"/>
              </a:spcAft>
              <a:buSzPts val="2400"/>
              <a:buFont typeface="Raleway"/>
              <a:buNone/>
              <a:defRPr sz="2400" b="1">
                <a:latin typeface="Raleway"/>
                <a:ea typeface="Raleway"/>
                <a:cs typeface="Raleway"/>
                <a:sym typeface="Raleway"/>
              </a:defRPr>
            </a:lvl6pPr>
            <a:lvl7pPr lvl="6" algn="ctr" rtl="0">
              <a:lnSpc>
                <a:spcPct val="100000"/>
              </a:lnSpc>
              <a:spcBef>
                <a:spcPts val="0"/>
              </a:spcBef>
              <a:spcAft>
                <a:spcPts val="0"/>
              </a:spcAft>
              <a:buSzPts val="2400"/>
              <a:buFont typeface="Raleway"/>
              <a:buNone/>
              <a:defRPr sz="2400" b="1">
                <a:latin typeface="Raleway"/>
                <a:ea typeface="Raleway"/>
                <a:cs typeface="Raleway"/>
                <a:sym typeface="Raleway"/>
              </a:defRPr>
            </a:lvl7pPr>
            <a:lvl8pPr lvl="7" algn="ctr" rtl="0">
              <a:lnSpc>
                <a:spcPct val="100000"/>
              </a:lnSpc>
              <a:spcBef>
                <a:spcPts val="0"/>
              </a:spcBef>
              <a:spcAft>
                <a:spcPts val="0"/>
              </a:spcAft>
              <a:buSzPts val="2400"/>
              <a:buFont typeface="Raleway"/>
              <a:buNone/>
              <a:defRPr sz="2400" b="1">
                <a:latin typeface="Raleway"/>
                <a:ea typeface="Raleway"/>
                <a:cs typeface="Raleway"/>
                <a:sym typeface="Raleway"/>
              </a:defRPr>
            </a:lvl8pPr>
            <a:lvl9pPr lvl="8" algn="ctr" rtl="0">
              <a:lnSpc>
                <a:spcPct val="100000"/>
              </a:lnSpc>
              <a:spcBef>
                <a:spcPts val="0"/>
              </a:spcBef>
              <a:spcAft>
                <a:spcPts val="0"/>
              </a:spcAft>
              <a:buSzPts val="2400"/>
              <a:buFont typeface="Raleway"/>
              <a:buNone/>
              <a:defRPr sz="2400" b="1">
                <a:latin typeface="Raleway"/>
                <a:ea typeface="Raleway"/>
                <a:cs typeface="Raleway"/>
                <a:sym typeface="Raleway"/>
              </a:defRPr>
            </a:lvl9pPr>
          </a:lstStyle>
          <a:p>
            <a:endParaRPr/>
          </a:p>
        </p:txBody>
      </p:sp>
      <p:sp>
        <p:nvSpPr>
          <p:cNvPr id="151" name="Google Shape;151;p18"/>
          <p:cNvSpPr txBox="1">
            <a:spLocks noGrp="1"/>
          </p:cNvSpPr>
          <p:nvPr>
            <p:ph type="subTitle" idx="7"/>
          </p:nvPr>
        </p:nvSpPr>
        <p:spPr>
          <a:xfrm>
            <a:off x="4698825" y="1338475"/>
            <a:ext cx="3286200" cy="4047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Raleway"/>
              <a:buNone/>
              <a:defRPr sz="1800">
                <a:solidFill>
                  <a:schemeClr val="dk1"/>
                </a:solidFill>
                <a:latin typeface="Raleway ExtraBold"/>
                <a:ea typeface="Raleway ExtraBold"/>
                <a:cs typeface="Raleway ExtraBold"/>
                <a:sym typeface="Raleway ExtraBold"/>
              </a:defRPr>
            </a:lvl1pPr>
            <a:lvl2pPr lvl="1" algn="ctr" rtl="0">
              <a:lnSpc>
                <a:spcPct val="100000"/>
              </a:lnSpc>
              <a:spcBef>
                <a:spcPts val="0"/>
              </a:spcBef>
              <a:spcAft>
                <a:spcPts val="0"/>
              </a:spcAft>
              <a:buSzPts val="2400"/>
              <a:buFont typeface="Raleway"/>
              <a:buNone/>
              <a:defRPr sz="2400" b="1">
                <a:latin typeface="Raleway"/>
                <a:ea typeface="Raleway"/>
                <a:cs typeface="Raleway"/>
                <a:sym typeface="Raleway"/>
              </a:defRPr>
            </a:lvl2pPr>
            <a:lvl3pPr lvl="2" algn="ctr" rtl="0">
              <a:lnSpc>
                <a:spcPct val="100000"/>
              </a:lnSpc>
              <a:spcBef>
                <a:spcPts val="0"/>
              </a:spcBef>
              <a:spcAft>
                <a:spcPts val="0"/>
              </a:spcAft>
              <a:buSzPts val="2400"/>
              <a:buFont typeface="Raleway"/>
              <a:buNone/>
              <a:defRPr sz="2400" b="1">
                <a:latin typeface="Raleway"/>
                <a:ea typeface="Raleway"/>
                <a:cs typeface="Raleway"/>
                <a:sym typeface="Raleway"/>
              </a:defRPr>
            </a:lvl3pPr>
            <a:lvl4pPr lvl="3" algn="ctr" rtl="0">
              <a:lnSpc>
                <a:spcPct val="100000"/>
              </a:lnSpc>
              <a:spcBef>
                <a:spcPts val="0"/>
              </a:spcBef>
              <a:spcAft>
                <a:spcPts val="0"/>
              </a:spcAft>
              <a:buSzPts val="2400"/>
              <a:buFont typeface="Raleway"/>
              <a:buNone/>
              <a:defRPr sz="2400" b="1">
                <a:latin typeface="Raleway"/>
                <a:ea typeface="Raleway"/>
                <a:cs typeface="Raleway"/>
                <a:sym typeface="Raleway"/>
              </a:defRPr>
            </a:lvl4pPr>
            <a:lvl5pPr lvl="4" algn="ctr" rtl="0">
              <a:lnSpc>
                <a:spcPct val="100000"/>
              </a:lnSpc>
              <a:spcBef>
                <a:spcPts val="0"/>
              </a:spcBef>
              <a:spcAft>
                <a:spcPts val="0"/>
              </a:spcAft>
              <a:buSzPts val="2400"/>
              <a:buFont typeface="Raleway"/>
              <a:buNone/>
              <a:defRPr sz="2400" b="1">
                <a:latin typeface="Raleway"/>
                <a:ea typeface="Raleway"/>
                <a:cs typeface="Raleway"/>
                <a:sym typeface="Raleway"/>
              </a:defRPr>
            </a:lvl5pPr>
            <a:lvl6pPr lvl="5" algn="ctr" rtl="0">
              <a:lnSpc>
                <a:spcPct val="100000"/>
              </a:lnSpc>
              <a:spcBef>
                <a:spcPts val="0"/>
              </a:spcBef>
              <a:spcAft>
                <a:spcPts val="0"/>
              </a:spcAft>
              <a:buSzPts val="2400"/>
              <a:buFont typeface="Raleway"/>
              <a:buNone/>
              <a:defRPr sz="2400" b="1">
                <a:latin typeface="Raleway"/>
                <a:ea typeface="Raleway"/>
                <a:cs typeface="Raleway"/>
                <a:sym typeface="Raleway"/>
              </a:defRPr>
            </a:lvl6pPr>
            <a:lvl7pPr lvl="6" algn="ctr" rtl="0">
              <a:lnSpc>
                <a:spcPct val="100000"/>
              </a:lnSpc>
              <a:spcBef>
                <a:spcPts val="0"/>
              </a:spcBef>
              <a:spcAft>
                <a:spcPts val="0"/>
              </a:spcAft>
              <a:buSzPts val="2400"/>
              <a:buFont typeface="Raleway"/>
              <a:buNone/>
              <a:defRPr sz="2400" b="1">
                <a:latin typeface="Raleway"/>
                <a:ea typeface="Raleway"/>
                <a:cs typeface="Raleway"/>
                <a:sym typeface="Raleway"/>
              </a:defRPr>
            </a:lvl7pPr>
            <a:lvl8pPr lvl="7" algn="ctr" rtl="0">
              <a:lnSpc>
                <a:spcPct val="100000"/>
              </a:lnSpc>
              <a:spcBef>
                <a:spcPts val="0"/>
              </a:spcBef>
              <a:spcAft>
                <a:spcPts val="0"/>
              </a:spcAft>
              <a:buSzPts val="2400"/>
              <a:buFont typeface="Raleway"/>
              <a:buNone/>
              <a:defRPr sz="2400" b="1">
                <a:latin typeface="Raleway"/>
                <a:ea typeface="Raleway"/>
                <a:cs typeface="Raleway"/>
                <a:sym typeface="Raleway"/>
              </a:defRPr>
            </a:lvl8pPr>
            <a:lvl9pPr lvl="8" algn="ctr" rtl="0">
              <a:lnSpc>
                <a:spcPct val="100000"/>
              </a:lnSpc>
              <a:spcBef>
                <a:spcPts val="0"/>
              </a:spcBef>
              <a:spcAft>
                <a:spcPts val="0"/>
              </a:spcAft>
              <a:buSzPts val="2400"/>
              <a:buFont typeface="Raleway"/>
              <a:buNone/>
              <a:defRPr sz="2400" b="1">
                <a:latin typeface="Raleway"/>
                <a:ea typeface="Raleway"/>
                <a:cs typeface="Raleway"/>
                <a:sym typeface="Raleway"/>
              </a:defRPr>
            </a:lvl9pPr>
          </a:lstStyle>
          <a:p>
            <a:endParaRPr/>
          </a:p>
        </p:txBody>
      </p:sp>
      <p:sp>
        <p:nvSpPr>
          <p:cNvPr id="152" name="Google Shape;152;p18"/>
          <p:cNvSpPr txBox="1">
            <a:spLocks noGrp="1"/>
          </p:cNvSpPr>
          <p:nvPr>
            <p:ph type="subTitle" idx="8"/>
          </p:nvPr>
        </p:nvSpPr>
        <p:spPr>
          <a:xfrm>
            <a:off x="4698825" y="3075275"/>
            <a:ext cx="3286200" cy="4047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Raleway"/>
              <a:buNone/>
              <a:defRPr sz="1800">
                <a:solidFill>
                  <a:schemeClr val="dk1"/>
                </a:solidFill>
                <a:latin typeface="Raleway ExtraBold"/>
                <a:ea typeface="Raleway ExtraBold"/>
                <a:cs typeface="Raleway ExtraBold"/>
                <a:sym typeface="Raleway ExtraBold"/>
              </a:defRPr>
            </a:lvl1pPr>
            <a:lvl2pPr lvl="1" algn="ctr" rtl="0">
              <a:lnSpc>
                <a:spcPct val="100000"/>
              </a:lnSpc>
              <a:spcBef>
                <a:spcPts val="0"/>
              </a:spcBef>
              <a:spcAft>
                <a:spcPts val="0"/>
              </a:spcAft>
              <a:buSzPts val="2400"/>
              <a:buFont typeface="Raleway"/>
              <a:buNone/>
              <a:defRPr sz="2400" b="1">
                <a:latin typeface="Raleway"/>
                <a:ea typeface="Raleway"/>
                <a:cs typeface="Raleway"/>
                <a:sym typeface="Raleway"/>
              </a:defRPr>
            </a:lvl2pPr>
            <a:lvl3pPr lvl="2" algn="ctr" rtl="0">
              <a:lnSpc>
                <a:spcPct val="100000"/>
              </a:lnSpc>
              <a:spcBef>
                <a:spcPts val="0"/>
              </a:spcBef>
              <a:spcAft>
                <a:spcPts val="0"/>
              </a:spcAft>
              <a:buSzPts val="2400"/>
              <a:buFont typeface="Raleway"/>
              <a:buNone/>
              <a:defRPr sz="2400" b="1">
                <a:latin typeface="Raleway"/>
                <a:ea typeface="Raleway"/>
                <a:cs typeface="Raleway"/>
                <a:sym typeface="Raleway"/>
              </a:defRPr>
            </a:lvl3pPr>
            <a:lvl4pPr lvl="3" algn="ctr" rtl="0">
              <a:lnSpc>
                <a:spcPct val="100000"/>
              </a:lnSpc>
              <a:spcBef>
                <a:spcPts val="0"/>
              </a:spcBef>
              <a:spcAft>
                <a:spcPts val="0"/>
              </a:spcAft>
              <a:buSzPts val="2400"/>
              <a:buFont typeface="Raleway"/>
              <a:buNone/>
              <a:defRPr sz="2400" b="1">
                <a:latin typeface="Raleway"/>
                <a:ea typeface="Raleway"/>
                <a:cs typeface="Raleway"/>
                <a:sym typeface="Raleway"/>
              </a:defRPr>
            </a:lvl4pPr>
            <a:lvl5pPr lvl="4" algn="ctr" rtl="0">
              <a:lnSpc>
                <a:spcPct val="100000"/>
              </a:lnSpc>
              <a:spcBef>
                <a:spcPts val="0"/>
              </a:spcBef>
              <a:spcAft>
                <a:spcPts val="0"/>
              </a:spcAft>
              <a:buSzPts val="2400"/>
              <a:buFont typeface="Raleway"/>
              <a:buNone/>
              <a:defRPr sz="2400" b="1">
                <a:latin typeface="Raleway"/>
                <a:ea typeface="Raleway"/>
                <a:cs typeface="Raleway"/>
                <a:sym typeface="Raleway"/>
              </a:defRPr>
            </a:lvl5pPr>
            <a:lvl6pPr lvl="5" algn="ctr" rtl="0">
              <a:lnSpc>
                <a:spcPct val="100000"/>
              </a:lnSpc>
              <a:spcBef>
                <a:spcPts val="0"/>
              </a:spcBef>
              <a:spcAft>
                <a:spcPts val="0"/>
              </a:spcAft>
              <a:buSzPts val="2400"/>
              <a:buFont typeface="Raleway"/>
              <a:buNone/>
              <a:defRPr sz="2400" b="1">
                <a:latin typeface="Raleway"/>
                <a:ea typeface="Raleway"/>
                <a:cs typeface="Raleway"/>
                <a:sym typeface="Raleway"/>
              </a:defRPr>
            </a:lvl6pPr>
            <a:lvl7pPr lvl="6" algn="ctr" rtl="0">
              <a:lnSpc>
                <a:spcPct val="100000"/>
              </a:lnSpc>
              <a:spcBef>
                <a:spcPts val="0"/>
              </a:spcBef>
              <a:spcAft>
                <a:spcPts val="0"/>
              </a:spcAft>
              <a:buSzPts val="2400"/>
              <a:buFont typeface="Raleway"/>
              <a:buNone/>
              <a:defRPr sz="2400" b="1">
                <a:latin typeface="Raleway"/>
                <a:ea typeface="Raleway"/>
                <a:cs typeface="Raleway"/>
                <a:sym typeface="Raleway"/>
              </a:defRPr>
            </a:lvl7pPr>
            <a:lvl8pPr lvl="7" algn="ctr" rtl="0">
              <a:lnSpc>
                <a:spcPct val="100000"/>
              </a:lnSpc>
              <a:spcBef>
                <a:spcPts val="0"/>
              </a:spcBef>
              <a:spcAft>
                <a:spcPts val="0"/>
              </a:spcAft>
              <a:buSzPts val="2400"/>
              <a:buFont typeface="Raleway"/>
              <a:buNone/>
              <a:defRPr sz="2400" b="1">
                <a:latin typeface="Raleway"/>
                <a:ea typeface="Raleway"/>
                <a:cs typeface="Raleway"/>
                <a:sym typeface="Raleway"/>
              </a:defRPr>
            </a:lvl8pPr>
            <a:lvl9pPr lvl="8" algn="ctr" rtl="0">
              <a:lnSpc>
                <a:spcPct val="100000"/>
              </a:lnSpc>
              <a:spcBef>
                <a:spcPts val="0"/>
              </a:spcBef>
              <a:spcAft>
                <a:spcPts val="0"/>
              </a:spcAft>
              <a:buSzPts val="2400"/>
              <a:buFont typeface="Raleway"/>
              <a:buNone/>
              <a:defRPr sz="2400" b="1">
                <a:latin typeface="Raleway"/>
                <a:ea typeface="Raleway"/>
                <a:cs typeface="Raleway"/>
                <a:sym typeface="Raleway"/>
              </a:defRPr>
            </a:lvl9pPr>
          </a:lstStyle>
          <a:p>
            <a:endParaRPr/>
          </a:p>
        </p:txBody>
      </p:sp>
      <p:grpSp>
        <p:nvGrpSpPr>
          <p:cNvPr id="153" name="Google Shape;153;p18"/>
          <p:cNvGrpSpPr/>
          <p:nvPr/>
        </p:nvGrpSpPr>
        <p:grpSpPr>
          <a:xfrm>
            <a:off x="0" y="3429300"/>
            <a:ext cx="9160425" cy="1714200"/>
            <a:chOff x="0" y="3429300"/>
            <a:chExt cx="9160425" cy="1714200"/>
          </a:xfrm>
        </p:grpSpPr>
        <p:grpSp>
          <p:nvGrpSpPr>
            <p:cNvPr id="154" name="Google Shape;154;p18"/>
            <p:cNvGrpSpPr/>
            <p:nvPr/>
          </p:nvGrpSpPr>
          <p:grpSpPr>
            <a:xfrm>
              <a:off x="8795925" y="3429300"/>
              <a:ext cx="364500" cy="1714200"/>
              <a:chOff x="8795925" y="3429300"/>
              <a:chExt cx="364500" cy="1714200"/>
            </a:xfrm>
          </p:grpSpPr>
          <p:sp>
            <p:nvSpPr>
              <p:cNvPr id="155" name="Google Shape;155;p18"/>
              <p:cNvSpPr/>
              <p:nvPr/>
            </p:nvSpPr>
            <p:spPr>
              <a:xfrm rot="10800000" flipH="1">
                <a:off x="8795925" y="4286400"/>
                <a:ext cx="364500" cy="8571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
            <p:nvSpPr>
              <p:cNvPr id="156" name="Google Shape;156;p18"/>
              <p:cNvSpPr/>
              <p:nvPr/>
            </p:nvSpPr>
            <p:spPr>
              <a:xfrm rot="10800000" flipH="1">
                <a:off x="8795925" y="3429300"/>
                <a:ext cx="364500" cy="8571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grpSp>
        <p:grpSp>
          <p:nvGrpSpPr>
            <p:cNvPr id="157" name="Google Shape;157;p18"/>
            <p:cNvGrpSpPr/>
            <p:nvPr/>
          </p:nvGrpSpPr>
          <p:grpSpPr>
            <a:xfrm>
              <a:off x="0" y="3429300"/>
              <a:ext cx="364500" cy="1714200"/>
              <a:chOff x="0" y="3429300"/>
              <a:chExt cx="364500" cy="1714200"/>
            </a:xfrm>
          </p:grpSpPr>
          <p:sp>
            <p:nvSpPr>
              <p:cNvPr id="158" name="Google Shape;158;p18"/>
              <p:cNvSpPr/>
              <p:nvPr/>
            </p:nvSpPr>
            <p:spPr>
              <a:xfrm rot="10800000" flipH="1">
                <a:off x="0" y="4286400"/>
                <a:ext cx="364500" cy="8571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
            <p:nvSpPr>
              <p:cNvPr id="159" name="Google Shape;159;p18"/>
              <p:cNvSpPr/>
              <p:nvPr/>
            </p:nvSpPr>
            <p:spPr>
              <a:xfrm rot="10800000" flipH="1">
                <a:off x="0" y="3429300"/>
                <a:ext cx="364500" cy="8571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grpSp>
      </p:grpSp>
      <p:sp>
        <p:nvSpPr>
          <p:cNvPr id="160" name="Google Shape;160;p18"/>
          <p:cNvSpPr/>
          <p:nvPr/>
        </p:nvSpPr>
        <p:spPr>
          <a:xfrm>
            <a:off x="713225" y="274663"/>
            <a:ext cx="1449900" cy="1605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six columns">
  <p:cSld name="CUSTOM_7">
    <p:spTree>
      <p:nvGrpSpPr>
        <p:cNvPr id="1" name="Shape 161"/>
        <p:cNvGrpSpPr/>
        <p:nvPr/>
      </p:nvGrpSpPr>
      <p:grpSpPr>
        <a:xfrm>
          <a:off x="0" y="0"/>
          <a:ext cx="0" cy="0"/>
          <a:chOff x="0" y="0"/>
          <a:chExt cx="0" cy="0"/>
        </a:xfrm>
      </p:grpSpPr>
      <p:sp>
        <p:nvSpPr>
          <p:cNvPr id="162" name="Google Shape;162;p19"/>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63" name="Google Shape;163;p19"/>
          <p:cNvSpPr txBox="1">
            <a:spLocks noGrp="1"/>
          </p:cNvSpPr>
          <p:nvPr>
            <p:ph type="subTitle" idx="1"/>
          </p:nvPr>
        </p:nvSpPr>
        <p:spPr>
          <a:xfrm>
            <a:off x="713100" y="1557760"/>
            <a:ext cx="2233500" cy="1163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64" name="Google Shape;164;p19"/>
          <p:cNvSpPr txBox="1">
            <a:spLocks noGrp="1"/>
          </p:cNvSpPr>
          <p:nvPr>
            <p:ph type="subTitle" idx="2"/>
          </p:nvPr>
        </p:nvSpPr>
        <p:spPr>
          <a:xfrm>
            <a:off x="3455250" y="1557760"/>
            <a:ext cx="2233500" cy="1163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65" name="Google Shape;165;p19"/>
          <p:cNvSpPr txBox="1">
            <a:spLocks noGrp="1"/>
          </p:cNvSpPr>
          <p:nvPr>
            <p:ph type="subTitle" idx="3"/>
          </p:nvPr>
        </p:nvSpPr>
        <p:spPr>
          <a:xfrm>
            <a:off x="713100" y="3288050"/>
            <a:ext cx="2233500" cy="1163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66" name="Google Shape;166;p19"/>
          <p:cNvSpPr txBox="1">
            <a:spLocks noGrp="1"/>
          </p:cNvSpPr>
          <p:nvPr>
            <p:ph type="subTitle" idx="4"/>
          </p:nvPr>
        </p:nvSpPr>
        <p:spPr>
          <a:xfrm>
            <a:off x="3455250" y="3288050"/>
            <a:ext cx="2233500" cy="1163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67" name="Google Shape;167;p19"/>
          <p:cNvSpPr txBox="1">
            <a:spLocks noGrp="1"/>
          </p:cNvSpPr>
          <p:nvPr>
            <p:ph type="subTitle" idx="5"/>
          </p:nvPr>
        </p:nvSpPr>
        <p:spPr>
          <a:xfrm>
            <a:off x="6197400" y="1557760"/>
            <a:ext cx="2233500" cy="1163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68" name="Google Shape;168;p19"/>
          <p:cNvSpPr txBox="1">
            <a:spLocks noGrp="1"/>
          </p:cNvSpPr>
          <p:nvPr>
            <p:ph type="subTitle" idx="6"/>
          </p:nvPr>
        </p:nvSpPr>
        <p:spPr>
          <a:xfrm>
            <a:off x="6197400" y="3288050"/>
            <a:ext cx="2233500" cy="1163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69" name="Google Shape;169;p19"/>
          <p:cNvSpPr txBox="1">
            <a:spLocks noGrp="1"/>
          </p:cNvSpPr>
          <p:nvPr>
            <p:ph type="subTitle" idx="7"/>
          </p:nvPr>
        </p:nvSpPr>
        <p:spPr>
          <a:xfrm>
            <a:off x="713100" y="1307112"/>
            <a:ext cx="2233500" cy="377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Raleway"/>
              <a:buNone/>
              <a:defRPr sz="1800">
                <a:solidFill>
                  <a:schemeClr val="dk1"/>
                </a:solidFill>
                <a:latin typeface="Raleway ExtraBold"/>
                <a:ea typeface="Raleway ExtraBold"/>
                <a:cs typeface="Raleway ExtraBold"/>
                <a:sym typeface="Raleway ExtraBold"/>
              </a:defRPr>
            </a:lvl1pPr>
            <a:lvl2pPr lvl="1" algn="ctr" rtl="0">
              <a:lnSpc>
                <a:spcPct val="100000"/>
              </a:lnSpc>
              <a:spcBef>
                <a:spcPts val="0"/>
              </a:spcBef>
              <a:spcAft>
                <a:spcPts val="0"/>
              </a:spcAft>
              <a:buSzPts val="2400"/>
              <a:buFont typeface="Raleway"/>
              <a:buNone/>
              <a:defRPr sz="2400" b="1">
                <a:latin typeface="Raleway"/>
                <a:ea typeface="Raleway"/>
                <a:cs typeface="Raleway"/>
                <a:sym typeface="Raleway"/>
              </a:defRPr>
            </a:lvl2pPr>
            <a:lvl3pPr lvl="2" algn="ctr" rtl="0">
              <a:lnSpc>
                <a:spcPct val="100000"/>
              </a:lnSpc>
              <a:spcBef>
                <a:spcPts val="0"/>
              </a:spcBef>
              <a:spcAft>
                <a:spcPts val="0"/>
              </a:spcAft>
              <a:buSzPts val="2400"/>
              <a:buFont typeface="Raleway"/>
              <a:buNone/>
              <a:defRPr sz="2400" b="1">
                <a:latin typeface="Raleway"/>
                <a:ea typeface="Raleway"/>
                <a:cs typeface="Raleway"/>
                <a:sym typeface="Raleway"/>
              </a:defRPr>
            </a:lvl3pPr>
            <a:lvl4pPr lvl="3" algn="ctr" rtl="0">
              <a:lnSpc>
                <a:spcPct val="100000"/>
              </a:lnSpc>
              <a:spcBef>
                <a:spcPts val="0"/>
              </a:spcBef>
              <a:spcAft>
                <a:spcPts val="0"/>
              </a:spcAft>
              <a:buSzPts val="2400"/>
              <a:buFont typeface="Raleway"/>
              <a:buNone/>
              <a:defRPr sz="2400" b="1">
                <a:latin typeface="Raleway"/>
                <a:ea typeface="Raleway"/>
                <a:cs typeface="Raleway"/>
                <a:sym typeface="Raleway"/>
              </a:defRPr>
            </a:lvl4pPr>
            <a:lvl5pPr lvl="4" algn="ctr" rtl="0">
              <a:lnSpc>
                <a:spcPct val="100000"/>
              </a:lnSpc>
              <a:spcBef>
                <a:spcPts val="0"/>
              </a:spcBef>
              <a:spcAft>
                <a:spcPts val="0"/>
              </a:spcAft>
              <a:buSzPts val="2400"/>
              <a:buFont typeface="Raleway"/>
              <a:buNone/>
              <a:defRPr sz="2400" b="1">
                <a:latin typeface="Raleway"/>
                <a:ea typeface="Raleway"/>
                <a:cs typeface="Raleway"/>
                <a:sym typeface="Raleway"/>
              </a:defRPr>
            </a:lvl5pPr>
            <a:lvl6pPr lvl="5" algn="ctr" rtl="0">
              <a:lnSpc>
                <a:spcPct val="100000"/>
              </a:lnSpc>
              <a:spcBef>
                <a:spcPts val="0"/>
              </a:spcBef>
              <a:spcAft>
                <a:spcPts val="0"/>
              </a:spcAft>
              <a:buSzPts val="2400"/>
              <a:buFont typeface="Raleway"/>
              <a:buNone/>
              <a:defRPr sz="2400" b="1">
                <a:latin typeface="Raleway"/>
                <a:ea typeface="Raleway"/>
                <a:cs typeface="Raleway"/>
                <a:sym typeface="Raleway"/>
              </a:defRPr>
            </a:lvl6pPr>
            <a:lvl7pPr lvl="6" algn="ctr" rtl="0">
              <a:lnSpc>
                <a:spcPct val="100000"/>
              </a:lnSpc>
              <a:spcBef>
                <a:spcPts val="0"/>
              </a:spcBef>
              <a:spcAft>
                <a:spcPts val="0"/>
              </a:spcAft>
              <a:buSzPts val="2400"/>
              <a:buFont typeface="Raleway"/>
              <a:buNone/>
              <a:defRPr sz="2400" b="1">
                <a:latin typeface="Raleway"/>
                <a:ea typeface="Raleway"/>
                <a:cs typeface="Raleway"/>
                <a:sym typeface="Raleway"/>
              </a:defRPr>
            </a:lvl7pPr>
            <a:lvl8pPr lvl="7" algn="ctr" rtl="0">
              <a:lnSpc>
                <a:spcPct val="100000"/>
              </a:lnSpc>
              <a:spcBef>
                <a:spcPts val="0"/>
              </a:spcBef>
              <a:spcAft>
                <a:spcPts val="0"/>
              </a:spcAft>
              <a:buSzPts val="2400"/>
              <a:buFont typeface="Raleway"/>
              <a:buNone/>
              <a:defRPr sz="2400" b="1">
                <a:latin typeface="Raleway"/>
                <a:ea typeface="Raleway"/>
                <a:cs typeface="Raleway"/>
                <a:sym typeface="Raleway"/>
              </a:defRPr>
            </a:lvl8pPr>
            <a:lvl9pPr lvl="8" algn="ctr" rtl="0">
              <a:lnSpc>
                <a:spcPct val="100000"/>
              </a:lnSpc>
              <a:spcBef>
                <a:spcPts val="0"/>
              </a:spcBef>
              <a:spcAft>
                <a:spcPts val="0"/>
              </a:spcAft>
              <a:buSzPts val="2400"/>
              <a:buFont typeface="Raleway"/>
              <a:buNone/>
              <a:defRPr sz="2400" b="1">
                <a:latin typeface="Raleway"/>
                <a:ea typeface="Raleway"/>
                <a:cs typeface="Raleway"/>
                <a:sym typeface="Raleway"/>
              </a:defRPr>
            </a:lvl9pPr>
          </a:lstStyle>
          <a:p>
            <a:endParaRPr/>
          </a:p>
        </p:txBody>
      </p:sp>
      <p:sp>
        <p:nvSpPr>
          <p:cNvPr id="170" name="Google Shape;170;p19"/>
          <p:cNvSpPr txBox="1">
            <a:spLocks noGrp="1"/>
          </p:cNvSpPr>
          <p:nvPr>
            <p:ph type="subTitle" idx="8"/>
          </p:nvPr>
        </p:nvSpPr>
        <p:spPr>
          <a:xfrm>
            <a:off x="3457650" y="1307112"/>
            <a:ext cx="2231100" cy="377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Raleway"/>
              <a:buNone/>
              <a:defRPr sz="1800">
                <a:solidFill>
                  <a:schemeClr val="dk1"/>
                </a:solidFill>
                <a:latin typeface="Raleway ExtraBold"/>
                <a:ea typeface="Raleway ExtraBold"/>
                <a:cs typeface="Raleway ExtraBold"/>
                <a:sym typeface="Raleway ExtraBold"/>
              </a:defRPr>
            </a:lvl1pPr>
            <a:lvl2pPr lvl="1" algn="ctr" rtl="0">
              <a:lnSpc>
                <a:spcPct val="100000"/>
              </a:lnSpc>
              <a:spcBef>
                <a:spcPts val="0"/>
              </a:spcBef>
              <a:spcAft>
                <a:spcPts val="0"/>
              </a:spcAft>
              <a:buSzPts val="2400"/>
              <a:buFont typeface="Raleway"/>
              <a:buNone/>
              <a:defRPr sz="2400" b="1">
                <a:latin typeface="Raleway"/>
                <a:ea typeface="Raleway"/>
                <a:cs typeface="Raleway"/>
                <a:sym typeface="Raleway"/>
              </a:defRPr>
            </a:lvl2pPr>
            <a:lvl3pPr lvl="2" algn="ctr" rtl="0">
              <a:lnSpc>
                <a:spcPct val="100000"/>
              </a:lnSpc>
              <a:spcBef>
                <a:spcPts val="0"/>
              </a:spcBef>
              <a:spcAft>
                <a:spcPts val="0"/>
              </a:spcAft>
              <a:buSzPts val="2400"/>
              <a:buFont typeface="Raleway"/>
              <a:buNone/>
              <a:defRPr sz="2400" b="1">
                <a:latin typeface="Raleway"/>
                <a:ea typeface="Raleway"/>
                <a:cs typeface="Raleway"/>
                <a:sym typeface="Raleway"/>
              </a:defRPr>
            </a:lvl3pPr>
            <a:lvl4pPr lvl="3" algn="ctr" rtl="0">
              <a:lnSpc>
                <a:spcPct val="100000"/>
              </a:lnSpc>
              <a:spcBef>
                <a:spcPts val="0"/>
              </a:spcBef>
              <a:spcAft>
                <a:spcPts val="0"/>
              </a:spcAft>
              <a:buSzPts val="2400"/>
              <a:buFont typeface="Raleway"/>
              <a:buNone/>
              <a:defRPr sz="2400" b="1">
                <a:latin typeface="Raleway"/>
                <a:ea typeface="Raleway"/>
                <a:cs typeface="Raleway"/>
                <a:sym typeface="Raleway"/>
              </a:defRPr>
            </a:lvl4pPr>
            <a:lvl5pPr lvl="4" algn="ctr" rtl="0">
              <a:lnSpc>
                <a:spcPct val="100000"/>
              </a:lnSpc>
              <a:spcBef>
                <a:spcPts val="0"/>
              </a:spcBef>
              <a:spcAft>
                <a:spcPts val="0"/>
              </a:spcAft>
              <a:buSzPts val="2400"/>
              <a:buFont typeface="Raleway"/>
              <a:buNone/>
              <a:defRPr sz="2400" b="1">
                <a:latin typeface="Raleway"/>
                <a:ea typeface="Raleway"/>
                <a:cs typeface="Raleway"/>
                <a:sym typeface="Raleway"/>
              </a:defRPr>
            </a:lvl5pPr>
            <a:lvl6pPr lvl="5" algn="ctr" rtl="0">
              <a:lnSpc>
                <a:spcPct val="100000"/>
              </a:lnSpc>
              <a:spcBef>
                <a:spcPts val="0"/>
              </a:spcBef>
              <a:spcAft>
                <a:spcPts val="0"/>
              </a:spcAft>
              <a:buSzPts val="2400"/>
              <a:buFont typeface="Raleway"/>
              <a:buNone/>
              <a:defRPr sz="2400" b="1">
                <a:latin typeface="Raleway"/>
                <a:ea typeface="Raleway"/>
                <a:cs typeface="Raleway"/>
                <a:sym typeface="Raleway"/>
              </a:defRPr>
            </a:lvl6pPr>
            <a:lvl7pPr lvl="6" algn="ctr" rtl="0">
              <a:lnSpc>
                <a:spcPct val="100000"/>
              </a:lnSpc>
              <a:spcBef>
                <a:spcPts val="0"/>
              </a:spcBef>
              <a:spcAft>
                <a:spcPts val="0"/>
              </a:spcAft>
              <a:buSzPts val="2400"/>
              <a:buFont typeface="Raleway"/>
              <a:buNone/>
              <a:defRPr sz="2400" b="1">
                <a:latin typeface="Raleway"/>
                <a:ea typeface="Raleway"/>
                <a:cs typeface="Raleway"/>
                <a:sym typeface="Raleway"/>
              </a:defRPr>
            </a:lvl7pPr>
            <a:lvl8pPr lvl="7" algn="ctr" rtl="0">
              <a:lnSpc>
                <a:spcPct val="100000"/>
              </a:lnSpc>
              <a:spcBef>
                <a:spcPts val="0"/>
              </a:spcBef>
              <a:spcAft>
                <a:spcPts val="0"/>
              </a:spcAft>
              <a:buSzPts val="2400"/>
              <a:buFont typeface="Raleway"/>
              <a:buNone/>
              <a:defRPr sz="2400" b="1">
                <a:latin typeface="Raleway"/>
                <a:ea typeface="Raleway"/>
                <a:cs typeface="Raleway"/>
                <a:sym typeface="Raleway"/>
              </a:defRPr>
            </a:lvl8pPr>
            <a:lvl9pPr lvl="8" algn="ctr" rtl="0">
              <a:lnSpc>
                <a:spcPct val="100000"/>
              </a:lnSpc>
              <a:spcBef>
                <a:spcPts val="0"/>
              </a:spcBef>
              <a:spcAft>
                <a:spcPts val="0"/>
              </a:spcAft>
              <a:buSzPts val="2400"/>
              <a:buFont typeface="Raleway"/>
              <a:buNone/>
              <a:defRPr sz="2400" b="1">
                <a:latin typeface="Raleway"/>
                <a:ea typeface="Raleway"/>
                <a:cs typeface="Raleway"/>
                <a:sym typeface="Raleway"/>
              </a:defRPr>
            </a:lvl9pPr>
          </a:lstStyle>
          <a:p>
            <a:endParaRPr/>
          </a:p>
        </p:txBody>
      </p:sp>
      <p:sp>
        <p:nvSpPr>
          <p:cNvPr id="171" name="Google Shape;171;p19"/>
          <p:cNvSpPr txBox="1">
            <a:spLocks noGrp="1"/>
          </p:cNvSpPr>
          <p:nvPr>
            <p:ph type="subTitle" idx="9"/>
          </p:nvPr>
        </p:nvSpPr>
        <p:spPr>
          <a:xfrm>
            <a:off x="6199800" y="1307112"/>
            <a:ext cx="2231100" cy="377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Raleway"/>
              <a:buNone/>
              <a:defRPr sz="1800">
                <a:solidFill>
                  <a:schemeClr val="dk1"/>
                </a:solidFill>
                <a:latin typeface="Raleway ExtraBold"/>
                <a:ea typeface="Raleway ExtraBold"/>
                <a:cs typeface="Raleway ExtraBold"/>
                <a:sym typeface="Raleway ExtraBold"/>
              </a:defRPr>
            </a:lvl1pPr>
            <a:lvl2pPr lvl="1" algn="ctr" rtl="0">
              <a:lnSpc>
                <a:spcPct val="100000"/>
              </a:lnSpc>
              <a:spcBef>
                <a:spcPts val="0"/>
              </a:spcBef>
              <a:spcAft>
                <a:spcPts val="0"/>
              </a:spcAft>
              <a:buSzPts val="2400"/>
              <a:buFont typeface="Raleway"/>
              <a:buNone/>
              <a:defRPr sz="2400" b="1">
                <a:latin typeface="Raleway"/>
                <a:ea typeface="Raleway"/>
                <a:cs typeface="Raleway"/>
                <a:sym typeface="Raleway"/>
              </a:defRPr>
            </a:lvl2pPr>
            <a:lvl3pPr lvl="2" algn="ctr" rtl="0">
              <a:lnSpc>
                <a:spcPct val="100000"/>
              </a:lnSpc>
              <a:spcBef>
                <a:spcPts val="0"/>
              </a:spcBef>
              <a:spcAft>
                <a:spcPts val="0"/>
              </a:spcAft>
              <a:buSzPts val="2400"/>
              <a:buFont typeface="Raleway"/>
              <a:buNone/>
              <a:defRPr sz="2400" b="1">
                <a:latin typeface="Raleway"/>
                <a:ea typeface="Raleway"/>
                <a:cs typeface="Raleway"/>
                <a:sym typeface="Raleway"/>
              </a:defRPr>
            </a:lvl3pPr>
            <a:lvl4pPr lvl="3" algn="ctr" rtl="0">
              <a:lnSpc>
                <a:spcPct val="100000"/>
              </a:lnSpc>
              <a:spcBef>
                <a:spcPts val="0"/>
              </a:spcBef>
              <a:spcAft>
                <a:spcPts val="0"/>
              </a:spcAft>
              <a:buSzPts val="2400"/>
              <a:buFont typeface="Raleway"/>
              <a:buNone/>
              <a:defRPr sz="2400" b="1">
                <a:latin typeface="Raleway"/>
                <a:ea typeface="Raleway"/>
                <a:cs typeface="Raleway"/>
                <a:sym typeface="Raleway"/>
              </a:defRPr>
            </a:lvl4pPr>
            <a:lvl5pPr lvl="4" algn="ctr" rtl="0">
              <a:lnSpc>
                <a:spcPct val="100000"/>
              </a:lnSpc>
              <a:spcBef>
                <a:spcPts val="0"/>
              </a:spcBef>
              <a:spcAft>
                <a:spcPts val="0"/>
              </a:spcAft>
              <a:buSzPts val="2400"/>
              <a:buFont typeface="Raleway"/>
              <a:buNone/>
              <a:defRPr sz="2400" b="1">
                <a:latin typeface="Raleway"/>
                <a:ea typeface="Raleway"/>
                <a:cs typeface="Raleway"/>
                <a:sym typeface="Raleway"/>
              </a:defRPr>
            </a:lvl5pPr>
            <a:lvl6pPr lvl="5" algn="ctr" rtl="0">
              <a:lnSpc>
                <a:spcPct val="100000"/>
              </a:lnSpc>
              <a:spcBef>
                <a:spcPts val="0"/>
              </a:spcBef>
              <a:spcAft>
                <a:spcPts val="0"/>
              </a:spcAft>
              <a:buSzPts val="2400"/>
              <a:buFont typeface="Raleway"/>
              <a:buNone/>
              <a:defRPr sz="2400" b="1">
                <a:latin typeface="Raleway"/>
                <a:ea typeface="Raleway"/>
                <a:cs typeface="Raleway"/>
                <a:sym typeface="Raleway"/>
              </a:defRPr>
            </a:lvl6pPr>
            <a:lvl7pPr lvl="6" algn="ctr" rtl="0">
              <a:lnSpc>
                <a:spcPct val="100000"/>
              </a:lnSpc>
              <a:spcBef>
                <a:spcPts val="0"/>
              </a:spcBef>
              <a:spcAft>
                <a:spcPts val="0"/>
              </a:spcAft>
              <a:buSzPts val="2400"/>
              <a:buFont typeface="Raleway"/>
              <a:buNone/>
              <a:defRPr sz="2400" b="1">
                <a:latin typeface="Raleway"/>
                <a:ea typeface="Raleway"/>
                <a:cs typeface="Raleway"/>
                <a:sym typeface="Raleway"/>
              </a:defRPr>
            </a:lvl7pPr>
            <a:lvl8pPr lvl="7" algn="ctr" rtl="0">
              <a:lnSpc>
                <a:spcPct val="100000"/>
              </a:lnSpc>
              <a:spcBef>
                <a:spcPts val="0"/>
              </a:spcBef>
              <a:spcAft>
                <a:spcPts val="0"/>
              </a:spcAft>
              <a:buSzPts val="2400"/>
              <a:buFont typeface="Raleway"/>
              <a:buNone/>
              <a:defRPr sz="2400" b="1">
                <a:latin typeface="Raleway"/>
                <a:ea typeface="Raleway"/>
                <a:cs typeface="Raleway"/>
                <a:sym typeface="Raleway"/>
              </a:defRPr>
            </a:lvl8pPr>
            <a:lvl9pPr lvl="8" algn="ctr" rtl="0">
              <a:lnSpc>
                <a:spcPct val="100000"/>
              </a:lnSpc>
              <a:spcBef>
                <a:spcPts val="0"/>
              </a:spcBef>
              <a:spcAft>
                <a:spcPts val="0"/>
              </a:spcAft>
              <a:buSzPts val="2400"/>
              <a:buFont typeface="Raleway"/>
              <a:buNone/>
              <a:defRPr sz="2400" b="1">
                <a:latin typeface="Raleway"/>
                <a:ea typeface="Raleway"/>
                <a:cs typeface="Raleway"/>
                <a:sym typeface="Raleway"/>
              </a:defRPr>
            </a:lvl9pPr>
          </a:lstStyle>
          <a:p>
            <a:endParaRPr/>
          </a:p>
        </p:txBody>
      </p:sp>
      <p:sp>
        <p:nvSpPr>
          <p:cNvPr id="172" name="Google Shape;172;p19"/>
          <p:cNvSpPr txBox="1">
            <a:spLocks noGrp="1"/>
          </p:cNvSpPr>
          <p:nvPr>
            <p:ph type="subTitle" idx="13"/>
          </p:nvPr>
        </p:nvSpPr>
        <p:spPr>
          <a:xfrm>
            <a:off x="713100" y="3034188"/>
            <a:ext cx="2233500" cy="377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Raleway"/>
              <a:buNone/>
              <a:defRPr sz="1800">
                <a:solidFill>
                  <a:schemeClr val="dk1"/>
                </a:solidFill>
                <a:latin typeface="Raleway ExtraBold"/>
                <a:ea typeface="Raleway ExtraBold"/>
                <a:cs typeface="Raleway ExtraBold"/>
                <a:sym typeface="Raleway ExtraBold"/>
              </a:defRPr>
            </a:lvl1pPr>
            <a:lvl2pPr lvl="1" algn="ctr" rtl="0">
              <a:lnSpc>
                <a:spcPct val="100000"/>
              </a:lnSpc>
              <a:spcBef>
                <a:spcPts val="0"/>
              </a:spcBef>
              <a:spcAft>
                <a:spcPts val="0"/>
              </a:spcAft>
              <a:buSzPts val="2400"/>
              <a:buFont typeface="Raleway"/>
              <a:buNone/>
              <a:defRPr sz="2400" b="1">
                <a:latin typeface="Raleway"/>
                <a:ea typeface="Raleway"/>
                <a:cs typeface="Raleway"/>
                <a:sym typeface="Raleway"/>
              </a:defRPr>
            </a:lvl2pPr>
            <a:lvl3pPr lvl="2" algn="ctr" rtl="0">
              <a:lnSpc>
                <a:spcPct val="100000"/>
              </a:lnSpc>
              <a:spcBef>
                <a:spcPts val="0"/>
              </a:spcBef>
              <a:spcAft>
                <a:spcPts val="0"/>
              </a:spcAft>
              <a:buSzPts val="2400"/>
              <a:buFont typeface="Raleway"/>
              <a:buNone/>
              <a:defRPr sz="2400" b="1">
                <a:latin typeface="Raleway"/>
                <a:ea typeface="Raleway"/>
                <a:cs typeface="Raleway"/>
                <a:sym typeface="Raleway"/>
              </a:defRPr>
            </a:lvl3pPr>
            <a:lvl4pPr lvl="3" algn="ctr" rtl="0">
              <a:lnSpc>
                <a:spcPct val="100000"/>
              </a:lnSpc>
              <a:spcBef>
                <a:spcPts val="0"/>
              </a:spcBef>
              <a:spcAft>
                <a:spcPts val="0"/>
              </a:spcAft>
              <a:buSzPts val="2400"/>
              <a:buFont typeface="Raleway"/>
              <a:buNone/>
              <a:defRPr sz="2400" b="1">
                <a:latin typeface="Raleway"/>
                <a:ea typeface="Raleway"/>
                <a:cs typeface="Raleway"/>
                <a:sym typeface="Raleway"/>
              </a:defRPr>
            </a:lvl4pPr>
            <a:lvl5pPr lvl="4" algn="ctr" rtl="0">
              <a:lnSpc>
                <a:spcPct val="100000"/>
              </a:lnSpc>
              <a:spcBef>
                <a:spcPts val="0"/>
              </a:spcBef>
              <a:spcAft>
                <a:spcPts val="0"/>
              </a:spcAft>
              <a:buSzPts val="2400"/>
              <a:buFont typeface="Raleway"/>
              <a:buNone/>
              <a:defRPr sz="2400" b="1">
                <a:latin typeface="Raleway"/>
                <a:ea typeface="Raleway"/>
                <a:cs typeface="Raleway"/>
                <a:sym typeface="Raleway"/>
              </a:defRPr>
            </a:lvl5pPr>
            <a:lvl6pPr lvl="5" algn="ctr" rtl="0">
              <a:lnSpc>
                <a:spcPct val="100000"/>
              </a:lnSpc>
              <a:spcBef>
                <a:spcPts val="0"/>
              </a:spcBef>
              <a:spcAft>
                <a:spcPts val="0"/>
              </a:spcAft>
              <a:buSzPts val="2400"/>
              <a:buFont typeface="Raleway"/>
              <a:buNone/>
              <a:defRPr sz="2400" b="1">
                <a:latin typeface="Raleway"/>
                <a:ea typeface="Raleway"/>
                <a:cs typeface="Raleway"/>
                <a:sym typeface="Raleway"/>
              </a:defRPr>
            </a:lvl6pPr>
            <a:lvl7pPr lvl="6" algn="ctr" rtl="0">
              <a:lnSpc>
                <a:spcPct val="100000"/>
              </a:lnSpc>
              <a:spcBef>
                <a:spcPts val="0"/>
              </a:spcBef>
              <a:spcAft>
                <a:spcPts val="0"/>
              </a:spcAft>
              <a:buSzPts val="2400"/>
              <a:buFont typeface="Raleway"/>
              <a:buNone/>
              <a:defRPr sz="2400" b="1">
                <a:latin typeface="Raleway"/>
                <a:ea typeface="Raleway"/>
                <a:cs typeface="Raleway"/>
                <a:sym typeface="Raleway"/>
              </a:defRPr>
            </a:lvl7pPr>
            <a:lvl8pPr lvl="7" algn="ctr" rtl="0">
              <a:lnSpc>
                <a:spcPct val="100000"/>
              </a:lnSpc>
              <a:spcBef>
                <a:spcPts val="0"/>
              </a:spcBef>
              <a:spcAft>
                <a:spcPts val="0"/>
              </a:spcAft>
              <a:buSzPts val="2400"/>
              <a:buFont typeface="Raleway"/>
              <a:buNone/>
              <a:defRPr sz="2400" b="1">
                <a:latin typeface="Raleway"/>
                <a:ea typeface="Raleway"/>
                <a:cs typeface="Raleway"/>
                <a:sym typeface="Raleway"/>
              </a:defRPr>
            </a:lvl8pPr>
            <a:lvl9pPr lvl="8" algn="ctr" rtl="0">
              <a:lnSpc>
                <a:spcPct val="100000"/>
              </a:lnSpc>
              <a:spcBef>
                <a:spcPts val="0"/>
              </a:spcBef>
              <a:spcAft>
                <a:spcPts val="0"/>
              </a:spcAft>
              <a:buSzPts val="2400"/>
              <a:buFont typeface="Raleway"/>
              <a:buNone/>
              <a:defRPr sz="2400" b="1">
                <a:latin typeface="Raleway"/>
                <a:ea typeface="Raleway"/>
                <a:cs typeface="Raleway"/>
                <a:sym typeface="Raleway"/>
              </a:defRPr>
            </a:lvl9pPr>
          </a:lstStyle>
          <a:p>
            <a:endParaRPr/>
          </a:p>
        </p:txBody>
      </p:sp>
      <p:sp>
        <p:nvSpPr>
          <p:cNvPr id="173" name="Google Shape;173;p19"/>
          <p:cNvSpPr txBox="1">
            <a:spLocks noGrp="1"/>
          </p:cNvSpPr>
          <p:nvPr>
            <p:ph type="subTitle" idx="14"/>
          </p:nvPr>
        </p:nvSpPr>
        <p:spPr>
          <a:xfrm>
            <a:off x="3457650" y="3034193"/>
            <a:ext cx="2231100" cy="377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Raleway"/>
              <a:buNone/>
              <a:defRPr sz="1800">
                <a:solidFill>
                  <a:schemeClr val="dk1"/>
                </a:solidFill>
                <a:latin typeface="Raleway ExtraBold"/>
                <a:ea typeface="Raleway ExtraBold"/>
                <a:cs typeface="Raleway ExtraBold"/>
                <a:sym typeface="Raleway ExtraBold"/>
              </a:defRPr>
            </a:lvl1pPr>
            <a:lvl2pPr lvl="1" algn="ctr" rtl="0">
              <a:lnSpc>
                <a:spcPct val="100000"/>
              </a:lnSpc>
              <a:spcBef>
                <a:spcPts val="0"/>
              </a:spcBef>
              <a:spcAft>
                <a:spcPts val="0"/>
              </a:spcAft>
              <a:buSzPts val="2400"/>
              <a:buFont typeface="Raleway"/>
              <a:buNone/>
              <a:defRPr sz="2400" b="1">
                <a:latin typeface="Raleway"/>
                <a:ea typeface="Raleway"/>
                <a:cs typeface="Raleway"/>
                <a:sym typeface="Raleway"/>
              </a:defRPr>
            </a:lvl2pPr>
            <a:lvl3pPr lvl="2" algn="ctr" rtl="0">
              <a:lnSpc>
                <a:spcPct val="100000"/>
              </a:lnSpc>
              <a:spcBef>
                <a:spcPts val="0"/>
              </a:spcBef>
              <a:spcAft>
                <a:spcPts val="0"/>
              </a:spcAft>
              <a:buSzPts val="2400"/>
              <a:buFont typeface="Raleway"/>
              <a:buNone/>
              <a:defRPr sz="2400" b="1">
                <a:latin typeface="Raleway"/>
                <a:ea typeface="Raleway"/>
                <a:cs typeface="Raleway"/>
                <a:sym typeface="Raleway"/>
              </a:defRPr>
            </a:lvl3pPr>
            <a:lvl4pPr lvl="3" algn="ctr" rtl="0">
              <a:lnSpc>
                <a:spcPct val="100000"/>
              </a:lnSpc>
              <a:spcBef>
                <a:spcPts val="0"/>
              </a:spcBef>
              <a:spcAft>
                <a:spcPts val="0"/>
              </a:spcAft>
              <a:buSzPts val="2400"/>
              <a:buFont typeface="Raleway"/>
              <a:buNone/>
              <a:defRPr sz="2400" b="1">
                <a:latin typeface="Raleway"/>
                <a:ea typeface="Raleway"/>
                <a:cs typeface="Raleway"/>
                <a:sym typeface="Raleway"/>
              </a:defRPr>
            </a:lvl4pPr>
            <a:lvl5pPr lvl="4" algn="ctr" rtl="0">
              <a:lnSpc>
                <a:spcPct val="100000"/>
              </a:lnSpc>
              <a:spcBef>
                <a:spcPts val="0"/>
              </a:spcBef>
              <a:spcAft>
                <a:spcPts val="0"/>
              </a:spcAft>
              <a:buSzPts val="2400"/>
              <a:buFont typeface="Raleway"/>
              <a:buNone/>
              <a:defRPr sz="2400" b="1">
                <a:latin typeface="Raleway"/>
                <a:ea typeface="Raleway"/>
                <a:cs typeface="Raleway"/>
                <a:sym typeface="Raleway"/>
              </a:defRPr>
            </a:lvl5pPr>
            <a:lvl6pPr lvl="5" algn="ctr" rtl="0">
              <a:lnSpc>
                <a:spcPct val="100000"/>
              </a:lnSpc>
              <a:spcBef>
                <a:spcPts val="0"/>
              </a:spcBef>
              <a:spcAft>
                <a:spcPts val="0"/>
              </a:spcAft>
              <a:buSzPts val="2400"/>
              <a:buFont typeface="Raleway"/>
              <a:buNone/>
              <a:defRPr sz="2400" b="1">
                <a:latin typeface="Raleway"/>
                <a:ea typeface="Raleway"/>
                <a:cs typeface="Raleway"/>
                <a:sym typeface="Raleway"/>
              </a:defRPr>
            </a:lvl6pPr>
            <a:lvl7pPr lvl="6" algn="ctr" rtl="0">
              <a:lnSpc>
                <a:spcPct val="100000"/>
              </a:lnSpc>
              <a:spcBef>
                <a:spcPts val="0"/>
              </a:spcBef>
              <a:spcAft>
                <a:spcPts val="0"/>
              </a:spcAft>
              <a:buSzPts val="2400"/>
              <a:buFont typeface="Raleway"/>
              <a:buNone/>
              <a:defRPr sz="2400" b="1">
                <a:latin typeface="Raleway"/>
                <a:ea typeface="Raleway"/>
                <a:cs typeface="Raleway"/>
                <a:sym typeface="Raleway"/>
              </a:defRPr>
            </a:lvl7pPr>
            <a:lvl8pPr lvl="7" algn="ctr" rtl="0">
              <a:lnSpc>
                <a:spcPct val="100000"/>
              </a:lnSpc>
              <a:spcBef>
                <a:spcPts val="0"/>
              </a:spcBef>
              <a:spcAft>
                <a:spcPts val="0"/>
              </a:spcAft>
              <a:buSzPts val="2400"/>
              <a:buFont typeface="Raleway"/>
              <a:buNone/>
              <a:defRPr sz="2400" b="1">
                <a:latin typeface="Raleway"/>
                <a:ea typeface="Raleway"/>
                <a:cs typeface="Raleway"/>
                <a:sym typeface="Raleway"/>
              </a:defRPr>
            </a:lvl8pPr>
            <a:lvl9pPr lvl="8" algn="ctr" rtl="0">
              <a:lnSpc>
                <a:spcPct val="100000"/>
              </a:lnSpc>
              <a:spcBef>
                <a:spcPts val="0"/>
              </a:spcBef>
              <a:spcAft>
                <a:spcPts val="0"/>
              </a:spcAft>
              <a:buSzPts val="2400"/>
              <a:buFont typeface="Raleway"/>
              <a:buNone/>
              <a:defRPr sz="2400" b="1">
                <a:latin typeface="Raleway"/>
                <a:ea typeface="Raleway"/>
                <a:cs typeface="Raleway"/>
                <a:sym typeface="Raleway"/>
              </a:defRPr>
            </a:lvl9pPr>
          </a:lstStyle>
          <a:p>
            <a:endParaRPr/>
          </a:p>
        </p:txBody>
      </p:sp>
      <p:sp>
        <p:nvSpPr>
          <p:cNvPr id="174" name="Google Shape;174;p19"/>
          <p:cNvSpPr txBox="1">
            <a:spLocks noGrp="1"/>
          </p:cNvSpPr>
          <p:nvPr>
            <p:ph type="subTitle" idx="15"/>
          </p:nvPr>
        </p:nvSpPr>
        <p:spPr>
          <a:xfrm>
            <a:off x="6199800" y="3034193"/>
            <a:ext cx="2231100" cy="377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Raleway"/>
              <a:buNone/>
              <a:defRPr sz="1800">
                <a:solidFill>
                  <a:schemeClr val="dk1"/>
                </a:solidFill>
                <a:latin typeface="Raleway ExtraBold"/>
                <a:ea typeface="Raleway ExtraBold"/>
                <a:cs typeface="Raleway ExtraBold"/>
                <a:sym typeface="Raleway ExtraBold"/>
              </a:defRPr>
            </a:lvl1pPr>
            <a:lvl2pPr lvl="1" algn="ctr" rtl="0">
              <a:lnSpc>
                <a:spcPct val="100000"/>
              </a:lnSpc>
              <a:spcBef>
                <a:spcPts val="0"/>
              </a:spcBef>
              <a:spcAft>
                <a:spcPts val="0"/>
              </a:spcAft>
              <a:buSzPts val="2400"/>
              <a:buFont typeface="Raleway"/>
              <a:buNone/>
              <a:defRPr sz="2400" b="1">
                <a:latin typeface="Raleway"/>
                <a:ea typeface="Raleway"/>
                <a:cs typeface="Raleway"/>
                <a:sym typeface="Raleway"/>
              </a:defRPr>
            </a:lvl2pPr>
            <a:lvl3pPr lvl="2" algn="ctr" rtl="0">
              <a:lnSpc>
                <a:spcPct val="100000"/>
              </a:lnSpc>
              <a:spcBef>
                <a:spcPts val="0"/>
              </a:spcBef>
              <a:spcAft>
                <a:spcPts val="0"/>
              </a:spcAft>
              <a:buSzPts val="2400"/>
              <a:buFont typeface="Raleway"/>
              <a:buNone/>
              <a:defRPr sz="2400" b="1">
                <a:latin typeface="Raleway"/>
                <a:ea typeface="Raleway"/>
                <a:cs typeface="Raleway"/>
                <a:sym typeface="Raleway"/>
              </a:defRPr>
            </a:lvl3pPr>
            <a:lvl4pPr lvl="3" algn="ctr" rtl="0">
              <a:lnSpc>
                <a:spcPct val="100000"/>
              </a:lnSpc>
              <a:spcBef>
                <a:spcPts val="0"/>
              </a:spcBef>
              <a:spcAft>
                <a:spcPts val="0"/>
              </a:spcAft>
              <a:buSzPts val="2400"/>
              <a:buFont typeface="Raleway"/>
              <a:buNone/>
              <a:defRPr sz="2400" b="1">
                <a:latin typeface="Raleway"/>
                <a:ea typeface="Raleway"/>
                <a:cs typeface="Raleway"/>
                <a:sym typeface="Raleway"/>
              </a:defRPr>
            </a:lvl4pPr>
            <a:lvl5pPr lvl="4" algn="ctr" rtl="0">
              <a:lnSpc>
                <a:spcPct val="100000"/>
              </a:lnSpc>
              <a:spcBef>
                <a:spcPts val="0"/>
              </a:spcBef>
              <a:spcAft>
                <a:spcPts val="0"/>
              </a:spcAft>
              <a:buSzPts val="2400"/>
              <a:buFont typeface="Raleway"/>
              <a:buNone/>
              <a:defRPr sz="2400" b="1">
                <a:latin typeface="Raleway"/>
                <a:ea typeface="Raleway"/>
                <a:cs typeface="Raleway"/>
                <a:sym typeface="Raleway"/>
              </a:defRPr>
            </a:lvl5pPr>
            <a:lvl6pPr lvl="5" algn="ctr" rtl="0">
              <a:lnSpc>
                <a:spcPct val="100000"/>
              </a:lnSpc>
              <a:spcBef>
                <a:spcPts val="0"/>
              </a:spcBef>
              <a:spcAft>
                <a:spcPts val="0"/>
              </a:spcAft>
              <a:buSzPts val="2400"/>
              <a:buFont typeface="Raleway"/>
              <a:buNone/>
              <a:defRPr sz="2400" b="1">
                <a:latin typeface="Raleway"/>
                <a:ea typeface="Raleway"/>
                <a:cs typeface="Raleway"/>
                <a:sym typeface="Raleway"/>
              </a:defRPr>
            </a:lvl6pPr>
            <a:lvl7pPr lvl="6" algn="ctr" rtl="0">
              <a:lnSpc>
                <a:spcPct val="100000"/>
              </a:lnSpc>
              <a:spcBef>
                <a:spcPts val="0"/>
              </a:spcBef>
              <a:spcAft>
                <a:spcPts val="0"/>
              </a:spcAft>
              <a:buSzPts val="2400"/>
              <a:buFont typeface="Raleway"/>
              <a:buNone/>
              <a:defRPr sz="2400" b="1">
                <a:latin typeface="Raleway"/>
                <a:ea typeface="Raleway"/>
                <a:cs typeface="Raleway"/>
                <a:sym typeface="Raleway"/>
              </a:defRPr>
            </a:lvl7pPr>
            <a:lvl8pPr lvl="7" algn="ctr" rtl="0">
              <a:lnSpc>
                <a:spcPct val="100000"/>
              </a:lnSpc>
              <a:spcBef>
                <a:spcPts val="0"/>
              </a:spcBef>
              <a:spcAft>
                <a:spcPts val="0"/>
              </a:spcAft>
              <a:buSzPts val="2400"/>
              <a:buFont typeface="Raleway"/>
              <a:buNone/>
              <a:defRPr sz="2400" b="1">
                <a:latin typeface="Raleway"/>
                <a:ea typeface="Raleway"/>
                <a:cs typeface="Raleway"/>
                <a:sym typeface="Raleway"/>
              </a:defRPr>
            </a:lvl8pPr>
            <a:lvl9pPr lvl="8" algn="ctr" rtl="0">
              <a:lnSpc>
                <a:spcPct val="100000"/>
              </a:lnSpc>
              <a:spcBef>
                <a:spcPts val="0"/>
              </a:spcBef>
              <a:spcAft>
                <a:spcPts val="0"/>
              </a:spcAft>
              <a:buSzPts val="2400"/>
              <a:buFont typeface="Raleway"/>
              <a:buNone/>
              <a:defRPr sz="2400" b="1">
                <a:latin typeface="Raleway"/>
                <a:ea typeface="Raleway"/>
                <a:cs typeface="Raleway"/>
                <a:sym typeface="Raleway"/>
              </a:defRPr>
            </a:lvl9pPr>
          </a:lstStyle>
          <a:p>
            <a:endParaRPr/>
          </a:p>
        </p:txBody>
      </p:sp>
      <p:grpSp>
        <p:nvGrpSpPr>
          <p:cNvPr id="175" name="Google Shape;175;p19"/>
          <p:cNvGrpSpPr/>
          <p:nvPr/>
        </p:nvGrpSpPr>
        <p:grpSpPr>
          <a:xfrm>
            <a:off x="0" y="4661988"/>
            <a:ext cx="9144000" cy="481513"/>
            <a:chOff x="0" y="4661988"/>
            <a:chExt cx="9144000" cy="481513"/>
          </a:xfrm>
        </p:grpSpPr>
        <p:sp>
          <p:nvSpPr>
            <p:cNvPr id="176" name="Google Shape;176;p19"/>
            <p:cNvSpPr/>
            <p:nvPr/>
          </p:nvSpPr>
          <p:spPr>
            <a:xfrm>
              <a:off x="0" y="4983000"/>
              <a:ext cx="9144000" cy="1605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
          <p:nvSpPr>
            <p:cNvPr id="177" name="Google Shape;177;p19"/>
            <p:cNvSpPr/>
            <p:nvPr/>
          </p:nvSpPr>
          <p:spPr>
            <a:xfrm>
              <a:off x="0" y="4822500"/>
              <a:ext cx="9144000" cy="1605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
          <p:nvSpPr>
            <p:cNvPr id="178" name="Google Shape;178;p19"/>
            <p:cNvSpPr/>
            <p:nvPr/>
          </p:nvSpPr>
          <p:spPr>
            <a:xfrm>
              <a:off x="0" y="4661988"/>
              <a:ext cx="9144000" cy="1605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grpSp>
      <p:sp>
        <p:nvSpPr>
          <p:cNvPr id="179" name="Google Shape;179;p19"/>
          <p:cNvSpPr/>
          <p:nvPr/>
        </p:nvSpPr>
        <p:spPr>
          <a:xfrm>
            <a:off x="713225" y="274663"/>
            <a:ext cx="1449900" cy="1605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Numbers and text">
  <p:cSld name="CUSTOM_8">
    <p:spTree>
      <p:nvGrpSpPr>
        <p:cNvPr id="1" name="Shape 180"/>
        <p:cNvGrpSpPr/>
        <p:nvPr/>
      </p:nvGrpSpPr>
      <p:grpSpPr>
        <a:xfrm>
          <a:off x="0" y="0"/>
          <a:ext cx="0" cy="0"/>
          <a:chOff x="0" y="0"/>
          <a:chExt cx="0" cy="0"/>
        </a:xfrm>
      </p:grpSpPr>
      <p:sp>
        <p:nvSpPr>
          <p:cNvPr id="181" name="Google Shape;181;p20"/>
          <p:cNvSpPr txBox="1">
            <a:spLocks noGrp="1"/>
          </p:cNvSpPr>
          <p:nvPr>
            <p:ph type="title" hasCustomPrompt="1"/>
          </p:nvPr>
        </p:nvSpPr>
        <p:spPr>
          <a:xfrm>
            <a:off x="3287850" y="2064188"/>
            <a:ext cx="2568300" cy="7689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4000">
                <a:solidFill>
                  <a:schemeClr val="accent1"/>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82" name="Google Shape;182;p20"/>
          <p:cNvSpPr txBox="1">
            <a:spLocks noGrp="1"/>
          </p:cNvSpPr>
          <p:nvPr>
            <p:ph type="subTitle" idx="1"/>
          </p:nvPr>
        </p:nvSpPr>
        <p:spPr>
          <a:xfrm>
            <a:off x="3287850" y="2746902"/>
            <a:ext cx="2568300" cy="3324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200"/>
              <a:buFont typeface="PT Sans"/>
              <a:buNone/>
              <a:defRPr>
                <a:solidFill>
                  <a:schemeClr val="dk1"/>
                </a:solidFill>
              </a:defRPr>
            </a:lvl1pPr>
            <a:lvl2pPr lvl="1" algn="ctr" rtl="0">
              <a:lnSpc>
                <a:spcPct val="100000"/>
              </a:lnSpc>
              <a:spcBef>
                <a:spcPts val="0"/>
              </a:spcBef>
              <a:spcAft>
                <a:spcPts val="0"/>
              </a:spcAft>
              <a:buClr>
                <a:schemeClr val="dk1"/>
              </a:buClr>
              <a:buSzPts val="1200"/>
              <a:buNone/>
              <a:defRPr>
                <a:solidFill>
                  <a:schemeClr val="dk1"/>
                </a:solidFill>
              </a:defRPr>
            </a:lvl2pPr>
            <a:lvl3pPr lvl="2" algn="ctr" rtl="0">
              <a:lnSpc>
                <a:spcPct val="100000"/>
              </a:lnSpc>
              <a:spcBef>
                <a:spcPts val="0"/>
              </a:spcBef>
              <a:spcAft>
                <a:spcPts val="0"/>
              </a:spcAft>
              <a:buClr>
                <a:schemeClr val="dk1"/>
              </a:buClr>
              <a:buSzPts val="1200"/>
              <a:buNone/>
              <a:defRPr>
                <a:solidFill>
                  <a:schemeClr val="dk1"/>
                </a:solidFill>
              </a:defRPr>
            </a:lvl3pPr>
            <a:lvl4pPr lvl="3"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9pPr>
          </a:lstStyle>
          <a:p>
            <a:endParaRPr/>
          </a:p>
        </p:txBody>
      </p:sp>
      <p:sp>
        <p:nvSpPr>
          <p:cNvPr id="183" name="Google Shape;183;p20"/>
          <p:cNvSpPr txBox="1">
            <a:spLocks noGrp="1"/>
          </p:cNvSpPr>
          <p:nvPr>
            <p:ph type="title" idx="2" hasCustomPrompt="1"/>
          </p:nvPr>
        </p:nvSpPr>
        <p:spPr>
          <a:xfrm>
            <a:off x="3287850" y="915175"/>
            <a:ext cx="2568300" cy="7689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4000">
                <a:solidFill>
                  <a:schemeClr val="accent1"/>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84" name="Google Shape;184;p20"/>
          <p:cNvSpPr txBox="1">
            <a:spLocks noGrp="1"/>
          </p:cNvSpPr>
          <p:nvPr>
            <p:ph type="subTitle" idx="3"/>
          </p:nvPr>
        </p:nvSpPr>
        <p:spPr>
          <a:xfrm>
            <a:off x="3287850" y="1597879"/>
            <a:ext cx="2568300" cy="3324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200"/>
              <a:buFont typeface="PT Sans"/>
              <a:buNone/>
              <a:defRPr>
                <a:solidFill>
                  <a:schemeClr val="dk1"/>
                </a:solidFill>
              </a:defRPr>
            </a:lvl1pPr>
            <a:lvl2pPr lvl="1" algn="ctr" rtl="0">
              <a:lnSpc>
                <a:spcPct val="100000"/>
              </a:lnSpc>
              <a:spcBef>
                <a:spcPts val="0"/>
              </a:spcBef>
              <a:spcAft>
                <a:spcPts val="0"/>
              </a:spcAft>
              <a:buClr>
                <a:schemeClr val="dk1"/>
              </a:buClr>
              <a:buSzPts val="1200"/>
              <a:buNone/>
              <a:defRPr>
                <a:solidFill>
                  <a:schemeClr val="dk1"/>
                </a:solidFill>
              </a:defRPr>
            </a:lvl2pPr>
            <a:lvl3pPr lvl="2" algn="ctr" rtl="0">
              <a:lnSpc>
                <a:spcPct val="100000"/>
              </a:lnSpc>
              <a:spcBef>
                <a:spcPts val="0"/>
              </a:spcBef>
              <a:spcAft>
                <a:spcPts val="0"/>
              </a:spcAft>
              <a:buClr>
                <a:schemeClr val="dk1"/>
              </a:buClr>
              <a:buSzPts val="1200"/>
              <a:buNone/>
              <a:defRPr>
                <a:solidFill>
                  <a:schemeClr val="dk1"/>
                </a:solidFill>
              </a:defRPr>
            </a:lvl3pPr>
            <a:lvl4pPr lvl="3"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9pPr>
          </a:lstStyle>
          <a:p>
            <a:endParaRPr/>
          </a:p>
        </p:txBody>
      </p:sp>
      <p:sp>
        <p:nvSpPr>
          <p:cNvPr id="185" name="Google Shape;185;p20"/>
          <p:cNvSpPr txBox="1">
            <a:spLocks noGrp="1"/>
          </p:cNvSpPr>
          <p:nvPr>
            <p:ph type="title" idx="4" hasCustomPrompt="1"/>
          </p:nvPr>
        </p:nvSpPr>
        <p:spPr>
          <a:xfrm>
            <a:off x="3287850" y="3213200"/>
            <a:ext cx="2568300" cy="7689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4000">
                <a:solidFill>
                  <a:schemeClr val="accent1"/>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86" name="Google Shape;186;p20"/>
          <p:cNvSpPr txBox="1">
            <a:spLocks noGrp="1"/>
          </p:cNvSpPr>
          <p:nvPr>
            <p:ph type="subTitle" idx="5"/>
          </p:nvPr>
        </p:nvSpPr>
        <p:spPr>
          <a:xfrm>
            <a:off x="3287850" y="3895925"/>
            <a:ext cx="2568300" cy="3324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200"/>
              <a:buFont typeface="PT Sans"/>
              <a:buNone/>
              <a:defRPr>
                <a:solidFill>
                  <a:schemeClr val="dk1"/>
                </a:solidFill>
              </a:defRPr>
            </a:lvl1pPr>
            <a:lvl2pPr lvl="1" algn="ctr" rtl="0">
              <a:lnSpc>
                <a:spcPct val="100000"/>
              </a:lnSpc>
              <a:spcBef>
                <a:spcPts val="0"/>
              </a:spcBef>
              <a:spcAft>
                <a:spcPts val="0"/>
              </a:spcAft>
              <a:buClr>
                <a:schemeClr val="dk1"/>
              </a:buClr>
              <a:buSzPts val="1200"/>
              <a:buNone/>
              <a:defRPr>
                <a:solidFill>
                  <a:schemeClr val="dk1"/>
                </a:solidFill>
              </a:defRPr>
            </a:lvl2pPr>
            <a:lvl3pPr lvl="2" algn="ctr" rtl="0">
              <a:lnSpc>
                <a:spcPct val="100000"/>
              </a:lnSpc>
              <a:spcBef>
                <a:spcPts val="0"/>
              </a:spcBef>
              <a:spcAft>
                <a:spcPts val="0"/>
              </a:spcAft>
              <a:buClr>
                <a:schemeClr val="dk1"/>
              </a:buClr>
              <a:buSzPts val="1200"/>
              <a:buNone/>
              <a:defRPr>
                <a:solidFill>
                  <a:schemeClr val="dk1"/>
                </a:solidFill>
              </a:defRPr>
            </a:lvl3pPr>
            <a:lvl4pPr lvl="3"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9pPr>
          </a:lstStyle>
          <a:p>
            <a:endParaRPr/>
          </a:p>
        </p:txBody>
      </p:sp>
      <p:grpSp>
        <p:nvGrpSpPr>
          <p:cNvPr id="187" name="Google Shape;187;p20"/>
          <p:cNvGrpSpPr/>
          <p:nvPr/>
        </p:nvGrpSpPr>
        <p:grpSpPr>
          <a:xfrm>
            <a:off x="3847050" y="378431"/>
            <a:ext cx="1449900" cy="4386056"/>
            <a:chOff x="3847050" y="378431"/>
            <a:chExt cx="1449900" cy="4386056"/>
          </a:xfrm>
        </p:grpSpPr>
        <p:sp>
          <p:nvSpPr>
            <p:cNvPr id="188" name="Google Shape;188;p20"/>
            <p:cNvSpPr/>
            <p:nvPr/>
          </p:nvSpPr>
          <p:spPr>
            <a:xfrm>
              <a:off x="3847050" y="378431"/>
              <a:ext cx="1449900" cy="1605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
          <p:nvSpPr>
            <p:cNvPr id="189" name="Google Shape;189;p20"/>
            <p:cNvSpPr/>
            <p:nvPr/>
          </p:nvSpPr>
          <p:spPr>
            <a:xfrm>
              <a:off x="3847050" y="4603988"/>
              <a:ext cx="1449900" cy="1605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5">
  <p:cSld name="TITLE_ONLY_5">
    <p:spTree>
      <p:nvGrpSpPr>
        <p:cNvPr id="1" name="Shape 227"/>
        <p:cNvGrpSpPr/>
        <p:nvPr/>
      </p:nvGrpSpPr>
      <p:grpSpPr>
        <a:xfrm>
          <a:off x="0" y="0"/>
          <a:ext cx="0" cy="0"/>
          <a:chOff x="0" y="0"/>
          <a:chExt cx="0" cy="0"/>
        </a:xfrm>
      </p:grpSpPr>
      <p:sp>
        <p:nvSpPr>
          <p:cNvPr id="228" name="Google Shape;228;p25"/>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229" name="Google Shape;229;p25"/>
          <p:cNvGrpSpPr/>
          <p:nvPr/>
        </p:nvGrpSpPr>
        <p:grpSpPr>
          <a:xfrm>
            <a:off x="0" y="0"/>
            <a:ext cx="9143875" cy="5143500"/>
            <a:chOff x="0" y="0"/>
            <a:chExt cx="9143875" cy="5143500"/>
          </a:xfrm>
        </p:grpSpPr>
        <p:sp>
          <p:nvSpPr>
            <p:cNvPr id="230" name="Google Shape;230;p25"/>
            <p:cNvSpPr/>
            <p:nvPr/>
          </p:nvSpPr>
          <p:spPr>
            <a:xfrm rot="10800000" flipH="1">
              <a:off x="0" y="4286400"/>
              <a:ext cx="713100" cy="8571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
          <p:nvSpPr>
            <p:cNvPr id="231" name="Google Shape;231;p25"/>
            <p:cNvSpPr/>
            <p:nvPr/>
          </p:nvSpPr>
          <p:spPr>
            <a:xfrm rot="10800000" flipH="1">
              <a:off x="0" y="3429300"/>
              <a:ext cx="713100" cy="8571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
          <p:nvSpPr>
            <p:cNvPr id="232" name="Google Shape;232;p25"/>
            <p:cNvSpPr/>
            <p:nvPr/>
          </p:nvSpPr>
          <p:spPr>
            <a:xfrm rot="10800000" flipH="1">
              <a:off x="8430775" y="0"/>
              <a:ext cx="713100" cy="8571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
          <p:nvSpPr>
            <p:cNvPr id="233" name="Google Shape;233;p25"/>
            <p:cNvSpPr/>
            <p:nvPr/>
          </p:nvSpPr>
          <p:spPr>
            <a:xfrm rot="10800000" flipH="1">
              <a:off x="8430775" y="857100"/>
              <a:ext cx="713100" cy="8571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
          <p:nvSpPr>
            <p:cNvPr id="234" name="Google Shape;234;p25"/>
            <p:cNvSpPr/>
            <p:nvPr/>
          </p:nvSpPr>
          <p:spPr>
            <a:xfrm>
              <a:off x="8430775" y="1714200"/>
              <a:ext cx="713100" cy="1605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grpSp>
      <p:sp>
        <p:nvSpPr>
          <p:cNvPr id="235" name="Google Shape;235;p25"/>
          <p:cNvSpPr/>
          <p:nvPr/>
        </p:nvSpPr>
        <p:spPr>
          <a:xfrm>
            <a:off x="713225" y="274663"/>
            <a:ext cx="1449900" cy="1605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250"/>
        <p:cNvGrpSpPr/>
        <p:nvPr/>
      </p:nvGrpSpPr>
      <p:grpSpPr>
        <a:xfrm>
          <a:off x="0" y="0"/>
          <a:ext cx="0" cy="0"/>
          <a:chOff x="0" y="0"/>
          <a:chExt cx="0" cy="0"/>
        </a:xfrm>
      </p:grpSpPr>
      <p:grpSp>
        <p:nvGrpSpPr>
          <p:cNvPr id="251" name="Google Shape;251;p28"/>
          <p:cNvGrpSpPr/>
          <p:nvPr/>
        </p:nvGrpSpPr>
        <p:grpSpPr>
          <a:xfrm>
            <a:off x="335" y="2150"/>
            <a:ext cx="713300" cy="5139225"/>
            <a:chOff x="7468800" y="0"/>
            <a:chExt cx="1675200" cy="5139225"/>
          </a:xfrm>
        </p:grpSpPr>
        <p:sp>
          <p:nvSpPr>
            <p:cNvPr id="252" name="Google Shape;252;p28"/>
            <p:cNvSpPr/>
            <p:nvPr/>
          </p:nvSpPr>
          <p:spPr>
            <a:xfrm>
              <a:off x="7468800" y="3464996"/>
              <a:ext cx="1675200" cy="8169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
          <p:nvSpPr>
            <p:cNvPr id="253" name="Google Shape;253;p28"/>
            <p:cNvSpPr/>
            <p:nvPr/>
          </p:nvSpPr>
          <p:spPr>
            <a:xfrm>
              <a:off x="7468800" y="4282125"/>
              <a:ext cx="1675200" cy="8571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
          <p:nvSpPr>
            <p:cNvPr id="254" name="Google Shape;254;p28"/>
            <p:cNvSpPr/>
            <p:nvPr/>
          </p:nvSpPr>
          <p:spPr>
            <a:xfrm>
              <a:off x="7468800" y="2487375"/>
              <a:ext cx="1675200" cy="1605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
          <p:nvSpPr>
            <p:cNvPr id="255" name="Google Shape;255;p28"/>
            <p:cNvSpPr/>
            <p:nvPr/>
          </p:nvSpPr>
          <p:spPr>
            <a:xfrm>
              <a:off x="7468800" y="2647875"/>
              <a:ext cx="1675200" cy="8169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
          <p:nvSpPr>
            <p:cNvPr id="256" name="Google Shape;256;p28"/>
            <p:cNvSpPr/>
            <p:nvPr/>
          </p:nvSpPr>
          <p:spPr>
            <a:xfrm rot="10800000" flipH="1">
              <a:off x="7468800" y="857329"/>
              <a:ext cx="1675200" cy="8169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
          <p:nvSpPr>
            <p:cNvPr id="257" name="Google Shape;257;p28"/>
            <p:cNvSpPr/>
            <p:nvPr/>
          </p:nvSpPr>
          <p:spPr>
            <a:xfrm rot="10800000" flipH="1">
              <a:off x="7468800" y="0"/>
              <a:ext cx="1675200" cy="8571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
          <p:nvSpPr>
            <p:cNvPr id="258" name="Google Shape;258;p28"/>
            <p:cNvSpPr/>
            <p:nvPr/>
          </p:nvSpPr>
          <p:spPr>
            <a:xfrm rot="10800000" flipH="1">
              <a:off x="7468800" y="1674450"/>
              <a:ext cx="1675200" cy="8169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259"/>
        <p:cNvGrpSpPr/>
        <p:nvPr/>
      </p:nvGrpSpPr>
      <p:grpSpPr>
        <a:xfrm>
          <a:off x="0" y="0"/>
          <a:ext cx="0" cy="0"/>
          <a:chOff x="0" y="0"/>
          <a:chExt cx="0" cy="0"/>
        </a:xfrm>
      </p:grpSpPr>
      <p:grpSp>
        <p:nvGrpSpPr>
          <p:cNvPr id="260" name="Google Shape;260;p29"/>
          <p:cNvGrpSpPr/>
          <p:nvPr/>
        </p:nvGrpSpPr>
        <p:grpSpPr>
          <a:xfrm>
            <a:off x="0" y="0"/>
            <a:ext cx="9143875" cy="5143500"/>
            <a:chOff x="0" y="0"/>
            <a:chExt cx="9143875" cy="5143500"/>
          </a:xfrm>
        </p:grpSpPr>
        <p:sp>
          <p:nvSpPr>
            <p:cNvPr id="261" name="Google Shape;261;p29"/>
            <p:cNvSpPr/>
            <p:nvPr/>
          </p:nvSpPr>
          <p:spPr>
            <a:xfrm rot="10800000" flipH="1">
              <a:off x="0" y="4286400"/>
              <a:ext cx="713100" cy="8571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
          <p:nvSpPr>
            <p:cNvPr id="262" name="Google Shape;262;p29"/>
            <p:cNvSpPr/>
            <p:nvPr/>
          </p:nvSpPr>
          <p:spPr>
            <a:xfrm rot="10800000" flipH="1">
              <a:off x="0" y="3429300"/>
              <a:ext cx="713100" cy="8571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
          <p:nvSpPr>
            <p:cNvPr id="263" name="Google Shape;263;p29"/>
            <p:cNvSpPr/>
            <p:nvPr/>
          </p:nvSpPr>
          <p:spPr>
            <a:xfrm rot="10800000" flipH="1">
              <a:off x="8430775" y="0"/>
              <a:ext cx="713100" cy="8571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
          <p:nvSpPr>
            <p:cNvPr id="264" name="Google Shape;264;p29"/>
            <p:cNvSpPr/>
            <p:nvPr/>
          </p:nvSpPr>
          <p:spPr>
            <a:xfrm rot="10800000" flipH="1">
              <a:off x="8430775" y="857100"/>
              <a:ext cx="713100" cy="8571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
          <p:nvSpPr>
            <p:cNvPr id="265" name="Google Shape;265;p29"/>
            <p:cNvSpPr/>
            <p:nvPr/>
          </p:nvSpPr>
          <p:spPr>
            <a:xfrm>
              <a:off x="8430775" y="1714200"/>
              <a:ext cx="713100" cy="1605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grpSp>
      <p:sp>
        <p:nvSpPr>
          <p:cNvPr id="266" name="Google Shape;266;p29"/>
          <p:cNvSpPr/>
          <p:nvPr/>
        </p:nvSpPr>
        <p:spPr>
          <a:xfrm>
            <a:off x="713225" y="274663"/>
            <a:ext cx="1449900" cy="1605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4858063" y="2350044"/>
            <a:ext cx="3572700" cy="13587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sz="4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3" name="Google Shape;13;p3"/>
          <p:cNvSpPr txBox="1">
            <a:spLocks noGrp="1"/>
          </p:cNvSpPr>
          <p:nvPr>
            <p:ph type="title" idx="2" hasCustomPrompt="1"/>
          </p:nvPr>
        </p:nvSpPr>
        <p:spPr>
          <a:xfrm>
            <a:off x="4963434" y="924863"/>
            <a:ext cx="954000" cy="954000"/>
          </a:xfrm>
          <a:prstGeom prst="rect">
            <a:avLst/>
          </a:prstGeom>
          <a:solidFill>
            <a:schemeClr val="dk1"/>
          </a:solid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5000">
                <a:solidFill>
                  <a:schemeClr val="lt1"/>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4" name="Google Shape;14;p3"/>
          <p:cNvSpPr>
            <a:spLocks noGrp="1"/>
          </p:cNvSpPr>
          <p:nvPr>
            <p:ph type="pic" idx="3"/>
          </p:nvPr>
        </p:nvSpPr>
        <p:spPr>
          <a:xfrm>
            <a:off x="1322338" y="539500"/>
            <a:ext cx="2760600" cy="4064400"/>
          </a:xfrm>
          <a:prstGeom prst="rect">
            <a:avLst/>
          </a:prstGeom>
          <a:noFill/>
          <a:ln>
            <a:noFill/>
          </a:ln>
        </p:spPr>
      </p:sp>
      <p:grpSp>
        <p:nvGrpSpPr>
          <p:cNvPr id="15" name="Google Shape;15;p3"/>
          <p:cNvGrpSpPr/>
          <p:nvPr/>
        </p:nvGrpSpPr>
        <p:grpSpPr>
          <a:xfrm>
            <a:off x="335" y="2150"/>
            <a:ext cx="713300" cy="5139225"/>
            <a:chOff x="7468800" y="0"/>
            <a:chExt cx="1675200" cy="5139225"/>
          </a:xfrm>
        </p:grpSpPr>
        <p:sp>
          <p:nvSpPr>
            <p:cNvPr id="16" name="Google Shape;16;p3"/>
            <p:cNvSpPr/>
            <p:nvPr/>
          </p:nvSpPr>
          <p:spPr>
            <a:xfrm>
              <a:off x="7468800" y="3464996"/>
              <a:ext cx="1675200" cy="8169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
          <p:nvSpPr>
            <p:cNvPr id="17" name="Google Shape;17;p3"/>
            <p:cNvSpPr/>
            <p:nvPr/>
          </p:nvSpPr>
          <p:spPr>
            <a:xfrm>
              <a:off x="7468800" y="4282125"/>
              <a:ext cx="1675200" cy="8571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
          <p:nvSpPr>
            <p:cNvPr id="18" name="Google Shape;18;p3"/>
            <p:cNvSpPr/>
            <p:nvPr/>
          </p:nvSpPr>
          <p:spPr>
            <a:xfrm>
              <a:off x="7468800" y="2487375"/>
              <a:ext cx="1675200" cy="1605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
          <p:nvSpPr>
            <p:cNvPr id="19" name="Google Shape;19;p3"/>
            <p:cNvSpPr/>
            <p:nvPr/>
          </p:nvSpPr>
          <p:spPr>
            <a:xfrm>
              <a:off x="7468800" y="2647875"/>
              <a:ext cx="1675200" cy="8169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
          <p:nvSpPr>
            <p:cNvPr id="20" name="Google Shape;20;p3"/>
            <p:cNvSpPr/>
            <p:nvPr/>
          </p:nvSpPr>
          <p:spPr>
            <a:xfrm rot="10800000" flipH="1">
              <a:off x="7468800" y="857329"/>
              <a:ext cx="1675200" cy="8169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
          <p:nvSpPr>
            <p:cNvPr id="21" name="Google Shape;21;p3"/>
            <p:cNvSpPr/>
            <p:nvPr/>
          </p:nvSpPr>
          <p:spPr>
            <a:xfrm rot="10800000" flipH="1">
              <a:off x="7468800" y="0"/>
              <a:ext cx="1675200" cy="8571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
          <p:nvSpPr>
            <p:cNvPr id="22" name="Google Shape;22;p3"/>
            <p:cNvSpPr/>
            <p:nvPr/>
          </p:nvSpPr>
          <p:spPr>
            <a:xfrm rot="10800000" flipH="1">
              <a:off x="7468800" y="1674450"/>
              <a:ext cx="1675200" cy="8169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6"/>
        <p:cNvGrpSpPr/>
        <p:nvPr/>
      </p:nvGrpSpPr>
      <p:grpSpPr>
        <a:xfrm>
          <a:off x="0" y="0"/>
          <a:ext cx="0" cy="0"/>
          <a:chOff x="0" y="0"/>
          <a:chExt cx="0" cy="0"/>
        </a:xfrm>
      </p:grpSpPr>
      <p:sp>
        <p:nvSpPr>
          <p:cNvPr id="27" name="Google Shape;27;p5"/>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8" name="Google Shape;28;p5"/>
          <p:cNvSpPr txBox="1">
            <a:spLocks noGrp="1"/>
          </p:cNvSpPr>
          <p:nvPr>
            <p:ph type="subTitle" idx="1"/>
          </p:nvPr>
        </p:nvSpPr>
        <p:spPr>
          <a:xfrm>
            <a:off x="1628225" y="3279925"/>
            <a:ext cx="6267600" cy="702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9" name="Google Shape;29;p5"/>
          <p:cNvSpPr txBox="1">
            <a:spLocks noGrp="1"/>
          </p:cNvSpPr>
          <p:nvPr>
            <p:ph type="subTitle" idx="2"/>
          </p:nvPr>
        </p:nvSpPr>
        <p:spPr>
          <a:xfrm>
            <a:off x="1628225" y="1845299"/>
            <a:ext cx="6267600" cy="702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30" name="Google Shape;30;p5"/>
          <p:cNvSpPr txBox="1">
            <a:spLocks noGrp="1"/>
          </p:cNvSpPr>
          <p:nvPr>
            <p:ph type="subTitle" idx="3"/>
          </p:nvPr>
        </p:nvSpPr>
        <p:spPr>
          <a:xfrm>
            <a:off x="1628225" y="1588175"/>
            <a:ext cx="6267600" cy="355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Raleway"/>
              <a:buNone/>
              <a:defRPr sz="1800">
                <a:solidFill>
                  <a:schemeClr val="dk1"/>
                </a:solidFill>
                <a:latin typeface="Raleway ExtraBold"/>
                <a:ea typeface="Raleway ExtraBold"/>
                <a:cs typeface="Raleway ExtraBold"/>
                <a:sym typeface="Raleway ExtraBold"/>
              </a:defRPr>
            </a:lvl1pPr>
            <a:lvl2pPr lvl="1" algn="ctr" rtl="0">
              <a:lnSpc>
                <a:spcPct val="100000"/>
              </a:lnSpc>
              <a:spcBef>
                <a:spcPts val="0"/>
              </a:spcBef>
              <a:spcAft>
                <a:spcPts val="0"/>
              </a:spcAft>
              <a:buSzPts val="2400"/>
              <a:buFont typeface="Raleway"/>
              <a:buNone/>
              <a:defRPr sz="2400" b="1">
                <a:latin typeface="Raleway"/>
                <a:ea typeface="Raleway"/>
                <a:cs typeface="Raleway"/>
                <a:sym typeface="Raleway"/>
              </a:defRPr>
            </a:lvl2pPr>
            <a:lvl3pPr lvl="2" algn="ctr" rtl="0">
              <a:lnSpc>
                <a:spcPct val="100000"/>
              </a:lnSpc>
              <a:spcBef>
                <a:spcPts val="0"/>
              </a:spcBef>
              <a:spcAft>
                <a:spcPts val="0"/>
              </a:spcAft>
              <a:buSzPts val="2400"/>
              <a:buFont typeface="Raleway"/>
              <a:buNone/>
              <a:defRPr sz="2400" b="1">
                <a:latin typeface="Raleway"/>
                <a:ea typeface="Raleway"/>
                <a:cs typeface="Raleway"/>
                <a:sym typeface="Raleway"/>
              </a:defRPr>
            </a:lvl3pPr>
            <a:lvl4pPr lvl="3" algn="ctr" rtl="0">
              <a:lnSpc>
                <a:spcPct val="100000"/>
              </a:lnSpc>
              <a:spcBef>
                <a:spcPts val="0"/>
              </a:spcBef>
              <a:spcAft>
                <a:spcPts val="0"/>
              </a:spcAft>
              <a:buSzPts val="2400"/>
              <a:buFont typeface="Raleway"/>
              <a:buNone/>
              <a:defRPr sz="2400" b="1">
                <a:latin typeface="Raleway"/>
                <a:ea typeface="Raleway"/>
                <a:cs typeface="Raleway"/>
                <a:sym typeface="Raleway"/>
              </a:defRPr>
            </a:lvl4pPr>
            <a:lvl5pPr lvl="4" algn="ctr" rtl="0">
              <a:lnSpc>
                <a:spcPct val="100000"/>
              </a:lnSpc>
              <a:spcBef>
                <a:spcPts val="0"/>
              </a:spcBef>
              <a:spcAft>
                <a:spcPts val="0"/>
              </a:spcAft>
              <a:buSzPts val="2400"/>
              <a:buFont typeface="Raleway"/>
              <a:buNone/>
              <a:defRPr sz="2400" b="1">
                <a:latin typeface="Raleway"/>
                <a:ea typeface="Raleway"/>
                <a:cs typeface="Raleway"/>
                <a:sym typeface="Raleway"/>
              </a:defRPr>
            </a:lvl5pPr>
            <a:lvl6pPr lvl="5" algn="ctr" rtl="0">
              <a:lnSpc>
                <a:spcPct val="100000"/>
              </a:lnSpc>
              <a:spcBef>
                <a:spcPts val="0"/>
              </a:spcBef>
              <a:spcAft>
                <a:spcPts val="0"/>
              </a:spcAft>
              <a:buSzPts val="2400"/>
              <a:buFont typeface="Raleway"/>
              <a:buNone/>
              <a:defRPr sz="2400" b="1">
                <a:latin typeface="Raleway"/>
                <a:ea typeface="Raleway"/>
                <a:cs typeface="Raleway"/>
                <a:sym typeface="Raleway"/>
              </a:defRPr>
            </a:lvl6pPr>
            <a:lvl7pPr lvl="6" algn="ctr" rtl="0">
              <a:lnSpc>
                <a:spcPct val="100000"/>
              </a:lnSpc>
              <a:spcBef>
                <a:spcPts val="0"/>
              </a:spcBef>
              <a:spcAft>
                <a:spcPts val="0"/>
              </a:spcAft>
              <a:buSzPts val="2400"/>
              <a:buFont typeface="Raleway"/>
              <a:buNone/>
              <a:defRPr sz="2400" b="1">
                <a:latin typeface="Raleway"/>
                <a:ea typeface="Raleway"/>
                <a:cs typeface="Raleway"/>
                <a:sym typeface="Raleway"/>
              </a:defRPr>
            </a:lvl7pPr>
            <a:lvl8pPr lvl="7" algn="ctr" rtl="0">
              <a:lnSpc>
                <a:spcPct val="100000"/>
              </a:lnSpc>
              <a:spcBef>
                <a:spcPts val="0"/>
              </a:spcBef>
              <a:spcAft>
                <a:spcPts val="0"/>
              </a:spcAft>
              <a:buSzPts val="2400"/>
              <a:buFont typeface="Raleway"/>
              <a:buNone/>
              <a:defRPr sz="2400" b="1">
                <a:latin typeface="Raleway"/>
                <a:ea typeface="Raleway"/>
                <a:cs typeface="Raleway"/>
                <a:sym typeface="Raleway"/>
              </a:defRPr>
            </a:lvl8pPr>
            <a:lvl9pPr lvl="8" algn="ctr" rtl="0">
              <a:lnSpc>
                <a:spcPct val="100000"/>
              </a:lnSpc>
              <a:spcBef>
                <a:spcPts val="0"/>
              </a:spcBef>
              <a:spcAft>
                <a:spcPts val="0"/>
              </a:spcAft>
              <a:buSzPts val="2400"/>
              <a:buFont typeface="Raleway"/>
              <a:buNone/>
              <a:defRPr sz="2400" b="1">
                <a:latin typeface="Raleway"/>
                <a:ea typeface="Raleway"/>
                <a:cs typeface="Raleway"/>
                <a:sym typeface="Raleway"/>
              </a:defRPr>
            </a:lvl9pPr>
          </a:lstStyle>
          <a:p>
            <a:endParaRPr/>
          </a:p>
        </p:txBody>
      </p:sp>
      <p:sp>
        <p:nvSpPr>
          <p:cNvPr id="31" name="Google Shape;31;p5"/>
          <p:cNvSpPr txBox="1">
            <a:spLocks noGrp="1"/>
          </p:cNvSpPr>
          <p:nvPr>
            <p:ph type="subTitle" idx="4"/>
          </p:nvPr>
        </p:nvSpPr>
        <p:spPr>
          <a:xfrm>
            <a:off x="1628225" y="3022850"/>
            <a:ext cx="6267600" cy="355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Raleway"/>
              <a:buNone/>
              <a:defRPr sz="1800">
                <a:solidFill>
                  <a:schemeClr val="dk1"/>
                </a:solidFill>
                <a:latin typeface="Raleway ExtraBold"/>
                <a:ea typeface="Raleway ExtraBold"/>
                <a:cs typeface="Raleway ExtraBold"/>
                <a:sym typeface="Raleway ExtraBold"/>
              </a:defRPr>
            </a:lvl1pPr>
            <a:lvl2pPr lvl="1" algn="ctr" rtl="0">
              <a:lnSpc>
                <a:spcPct val="100000"/>
              </a:lnSpc>
              <a:spcBef>
                <a:spcPts val="0"/>
              </a:spcBef>
              <a:spcAft>
                <a:spcPts val="0"/>
              </a:spcAft>
              <a:buSzPts val="2400"/>
              <a:buFont typeface="Raleway"/>
              <a:buNone/>
              <a:defRPr sz="2400" b="1">
                <a:latin typeface="Raleway"/>
                <a:ea typeface="Raleway"/>
                <a:cs typeface="Raleway"/>
                <a:sym typeface="Raleway"/>
              </a:defRPr>
            </a:lvl2pPr>
            <a:lvl3pPr lvl="2" algn="ctr" rtl="0">
              <a:lnSpc>
                <a:spcPct val="100000"/>
              </a:lnSpc>
              <a:spcBef>
                <a:spcPts val="0"/>
              </a:spcBef>
              <a:spcAft>
                <a:spcPts val="0"/>
              </a:spcAft>
              <a:buSzPts val="2400"/>
              <a:buFont typeface="Raleway"/>
              <a:buNone/>
              <a:defRPr sz="2400" b="1">
                <a:latin typeface="Raleway"/>
                <a:ea typeface="Raleway"/>
                <a:cs typeface="Raleway"/>
                <a:sym typeface="Raleway"/>
              </a:defRPr>
            </a:lvl3pPr>
            <a:lvl4pPr lvl="3" algn="ctr" rtl="0">
              <a:lnSpc>
                <a:spcPct val="100000"/>
              </a:lnSpc>
              <a:spcBef>
                <a:spcPts val="0"/>
              </a:spcBef>
              <a:spcAft>
                <a:spcPts val="0"/>
              </a:spcAft>
              <a:buSzPts val="2400"/>
              <a:buFont typeface="Raleway"/>
              <a:buNone/>
              <a:defRPr sz="2400" b="1">
                <a:latin typeface="Raleway"/>
                <a:ea typeface="Raleway"/>
                <a:cs typeface="Raleway"/>
                <a:sym typeface="Raleway"/>
              </a:defRPr>
            </a:lvl4pPr>
            <a:lvl5pPr lvl="4" algn="ctr" rtl="0">
              <a:lnSpc>
                <a:spcPct val="100000"/>
              </a:lnSpc>
              <a:spcBef>
                <a:spcPts val="0"/>
              </a:spcBef>
              <a:spcAft>
                <a:spcPts val="0"/>
              </a:spcAft>
              <a:buSzPts val="2400"/>
              <a:buFont typeface="Raleway"/>
              <a:buNone/>
              <a:defRPr sz="2400" b="1">
                <a:latin typeface="Raleway"/>
                <a:ea typeface="Raleway"/>
                <a:cs typeface="Raleway"/>
                <a:sym typeface="Raleway"/>
              </a:defRPr>
            </a:lvl5pPr>
            <a:lvl6pPr lvl="5" algn="ctr" rtl="0">
              <a:lnSpc>
                <a:spcPct val="100000"/>
              </a:lnSpc>
              <a:spcBef>
                <a:spcPts val="0"/>
              </a:spcBef>
              <a:spcAft>
                <a:spcPts val="0"/>
              </a:spcAft>
              <a:buSzPts val="2400"/>
              <a:buFont typeface="Raleway"/>
              <a:buNone/>
              <a:defRPr sz="2400" b="1">
                <a:latin typeface="Raleway"/>
                <a:ea typeface="Raleway"/>
                <a:cs typeface="Raleway"/>
                <a:sym typeface="Raleway"/>
              </a:defRPr>
            </a:lvl6pPr>
            <a:lvl7pPr lvl="6" algn="ctr" rtl="0">
              <a:lnSpc>
                <a:spcPct val="100000"/>
              </a:lnSpc>
              <a:spcBef>
                <a:spcPts val="0"/>
              </a:spcBef>
              <a:spcAft>
                <a:spcPts val="0"/>
              </a:spcAft>
              <a:buSzPts val="2400"/>
              <a:buFont typeface="Raleway"/>
              <a:buNone/>
              <a:defRPr sz="2400" b="1">
                <a:latin typeface="Raleway"/>
                <a:ea typeface="Raleway"/>
                <a:cs typeface="Raleway"/>
                <a:sym typeface="Raleway"/>
              </a:defRPr>
            </a:lvl7pPr>
            <a:lvl8pPr lvl="7" algn="ctr" rtl="0">
              <a:lnSpc>
                <a:spcPct val="100000"/>
              </a:lnSpc>
              <a:spcBef>
                <a:spcPts val="0"/>
              </a:spcBef>
              <a:spcAft>
                <a:spcPts val="0"/>
              </a:spcAft>
              <a:buSzPts val="2400"/>
              <a:buFont typeface="Raleway"/>
              <a:buNone/>
              <a:defRPr sz="2400" b="1">
                <a:latin typeface="Raleway"/>
                <a:ea typeface="Raleway"/>
                <a:cs typeface="Raleway"/>
                <a:sym typeface="Raleway"/>
              </a:defRPr>
            </a:lvl8pPr>
            <a:lvl9pPr lvl="8" algn="ctr" rtl="0">
              <a:lnSpc>
                <a:spcPct val="100000"/>
              </a:lnSpc>
              <a:spcBef>
                <a:spcPts val="0"/>
              </a:spcBef>
              <a:spcAft>
                <a:spcPts val="0"/>
              </a:spcAft>
              <a:buSzPts val="2400"/>
              <a:buFont typeface="Raleway"/>
              <a:buNone/>
              <a:defRPr sz="2400" b="1">
                <a:latin typeface="Raleway"/>
                <a:ea typeface="Raleway"/>
                <a:cs typeface="Raleway"/>
                <a:sym typeface="Raleway"/>
              </a:defRPr>
            </a:lvl9pPr>
          </a:lstStyle>
          <a:p>
            <a:endParaRPr/>
          </a:p>
        </p:txBody>
      </p:sp>
      <p:grpSp>
        <p:nvGrpSpPr>
          <p:cNvPr id="32" name="Google Shape;32;p5"/>
          <p:cNvGrpSpPr/>
          <p:nvPr/>
        </p:nvGrpSpPr>
        <p:grpSpPr>
          <a:xfrm>
            <a:off x="0" y="4661988"/>
            <a:ext cx="9144000" cy="481513"/>
            <a:chOff x="0" y="4661988"/>
            <a:chExt cx="9144000" cy="481513"/>
          </a:xfrm>
        </p:grpSpPr>
        <p:sp>
          <p:nvSpPr>
            <p:cNvPr id="33" name="Google Shape;33;p5"/>
            <p:cNvSpPr/>
            <p:nvPr/>
          </p:nvSpPr>
          <p:spPr>
            <a:xfrm>
              <a:off x="0" y="4983000"/>
              <a:ext cx="9144000" cy="1605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
          <p:nvSpPr>
            <p:cNvPr id="34" name="Google Shape;34;p5"/>
            <p:cNvSpPr/>
            <p:nvPr/>
          </p:nvSpPr>
          <p:spPr>
            <a:xfrm>
              <a:off x="0" y="4822500"/>
              <a:ext cx="9144000" cy="1605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
          <p:nvSpPr>
            <p:cNvPr id="35" name="Google Shape;35;p5"/>
            <p:cNvSpPr/>
            <p:nvPr/>
          </p:nvSpPr>
          <p:spPr>
            <a:xfrm>
              <a:off x="0" y="4661988"/>
              <a:ext cx="9144000" cy="1605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grpSp>
      <p:sp>
        <p:nvSpPr>
          <p:cNvPr id="36" name="Google Shape;36;p5"/>
          <p:cNvSpPr/>
          <p:nvPr/>
        </p:nvSpPr>
        <p:spPr>
          <a:xfrm>
            <a:off x="713225" y="274663"/>
            <a:ext cx="1449900" cy="1605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54"/>
        <p:cNvGrpSpPr/>
        <p:nvPr/>
      </p:nvGrpSpPr>
      <p:grpSpPr>
        <a:xfrm>
          <a:off x="0" y="0"/>
          <a:ext cx="0" cy="0"/>
          <a:chOff x="0" y="0"/>
          <a:chExt cx="0" cy="0"/>
        </a:xfrm>
      </p:grpSpPr>
      <p:sp>
        <p:nvSpPr>
          <p:cNvPr id="55" name="Google Shape;55;p8"/>
          <p:cNvSpPr txBox="1">
            <a:spLocks noGrp="1"/>
          </p:cNvSpPr>
          <p:nvPr>
            <p:ph type="title"/>
          </p:nvPr>
        </p:nvSpPr>
        <p:spPr>
          <a:xfrm>
            <a:off x="2317950" y="1307100"/>
            <a:ext cx="4508100" cy="25293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10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grpSp>
        <p:nvGrpSpPr>
          <p:cNvPr id="56" name="Google Shape;56;p8"/>
          <p:cNvGrpSpPr/>
          <p:nvPr/>
        </p:nvGrpSpPr>
        <p:grpSpPr>
          <a:xfrm>
            <a:off x="8424000" y="-4125"/>
            <a:ext cx="720300" cy="5143600"/>
            <a:chOff x="8424000" y="-4125"/>
            <a:chExt cx="720300" cy="5143600"/>
          </a:xfrm>
        </p:grpSpPr>
        <p:grpSp>
          <p:nvGrpSpPr>
            <p:cNvPr id="57" name="Google Shape;57;p8"/>
            <p:cNvGrpSpPr/>
            <p:nvPr/>
          </p:nvGrpSpPr>
          <p:grpSpPr>
            <a:xfrm>
              <a:off x="8584500" y="-4125"/>
              <a:ext cx="559800" cy="5143600"/>
              <a:chOff x="8584500" y="-4125"/>
              <a:chExt cx="559800" cy="5143600"/>
            </a:xfrm>
          </p:grpSpPr>
          <p:sp>
            <p:nvSpPr>
              <p:cNvPr id="58" name="Google Shape;58;p8"/>
              <p:cNvSpPr/>
              <p:nvPr/>
            </p:nvSpPr>
            <p:spPr>
              <a:xfrm>
                <a:off x="8584500" y="-4125"/>
                <a:ext cx="559800" cy="17145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
            <p:nvSpPr>
              <p:cNvPr id="59" name="Google Shape;59;p8"/>
              <p:cNvSpPr/>
              <p:nvPr/>
            </p:nvSpPr>
            <p:spPr>
              <a:xfrm>
                <a:off x="8584500" y="1710575"/>
                <a:ext cx="559800" cy="17145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
            <p:nvSpPr>
              <p:cNvPr id="60" name="Google Shape;60;p8"/>
              <p:cNvSpPr/>
              <p:nvPr/>
            </p:nvSpPr>
            <p:spPr>
              <a:xfrm>
                <a:off x="8584500" y="3424975"/>
                <a:ext cx="559800" cy="17145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grpSp>
        <p:sp>
          <p:nvSpPr>
            <p:cNvPr id="61" name="Google Shape;61;p8"/>
            <p:cNvSpPr/>
            <p:nvPr/>
          </p:nvSpPr>
          <p:spPr>
            <a:xfrm rot="5400000">
              <a:off x="5934900" y="2489132"/>
              <a:ext cx="5138700" cy="1605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grpSp>
      <p:sp>
        <p:nvSpPr>
          <p:cNvPr id="62" name="Google Shape;62;p8"/>
          <p:cNvSpPr/>
          <p:nvPr/>
        </p:nvSpPr>
        <p:spPr>
          <a:xfrm>
            <a:off x="713225" y="274663"/>
            <a:ext cx="1449900" cy="1605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3"/>
        <p:cNvGrpSpPr/>
        <p:nvPr/>
      </p:nvGrpSpPr>
      <p:grpSpPr>
        <a:xfrm>
          <a:off x="0" y="0"/>
          <a:ext cx="0" cy="0"/>
          <a:chOff x="0" y="0"/>
          <a:chExt cx="0" cy="0"/>
        </a:xfrm>
      </p:grpSpPr>
      <p:sp>
        <p:nvSpPr>
          <p:cNvPr id="64" name="Google Shape;64;p9"/>
          <p:cNvSpPr txBox="1">
            <a:spLocks noGrp="1"/>
          </p:cNvSpPr>
          <p:nvPr>
            <p:ph type="title"/>
          </p:nvPr>
        </p:nvSpPr>
        <p:spPr>
          <a:xfrm>
            <a:off x="2135550" y="1189100"/>
            <a:ext cx="4872900" cy="196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15000"/>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65" name="Google Shape;65;p9"/>
          <p:cNvSpPr txBox="1">
            <a:spLocks noGrp="1"/>
          </p:cNvSpPr>
          <p:nvPr>
            <p:ph type="subTitle" idx="1"/>
          </p:nvPr>
        </p:nvSpPr>
        <p:spPr>
          <a:xfrm>
            <a:off x="2135550" y="3153500"/>
            <a:ext cx="4872900" cy="671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grpSp>
        <p:nvGrpSpPr>
          <p:cNvPr id="66" name="Google Shape;66;p9"/>
          <p:cNvGrpSpPr/>
          <p:nvPr/>
        </p:nvGrpSpPr>
        <p:grpSpPr>
          <a:xfrm>
            <a:off x="7717675" y="3429300"/>
            <a:ext cx="1426200" cy="1714200"/>
            <a:chOff x="7717675" y="3429300"/>
            <a:chExt cx="1426200" cy="1714200"/>
          </a:xfrm>
        </p:grpSpPr>
        <p:sp>
          <p:nvSpPr>
            <p:cNvPr id="67" name="Google Shape;67;p9"/>
            <p:cNvSpPr/>
            <p:nvPr/>
          </p:nvSpPr>
          <p:spPr>
            <a:xfrm>
              <a:off x="8430775" y="4286400"/>
              <a:ext cx="713100" cy="8571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
          <p:nvSpPr>
            <p:cNvPr id="68" name="Google Shape;68;p9"/>
            <p:cNvSpPr/>
            <p:nvPr/>
          </p:nvSpPr>
          <p:spPr>
            <a:xfrm>
              <a:off x="8430775" y="3429300"/>
              <a:ext cx="713100" cy="8571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
          <p:nvSpPr>
            <p:cNvPr id="69" name="Google Shape;69;p9"/>
            <p:cNvSpPr/>
            <p:nvPr/>
          </p:nvSpPr>
          <p:spPr>
            <a:xfrm>
              <a:off x="7717675" y="4286400"/>
              <a:ext cx="713100" cy="8571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grpSp>
      <p:sp>
        <p:nvSpPr>
          <p:cNvPr id="70" name="Google Shape;70;p9"/>
          <p:cNvSpPr/>
          <p:nvPr/>
        </p:nvSpPr>
        <p:spPr>
          <a:xfrm>
            <a:off x="713225" y="539488"/>
            <a:ext cx="1449900" cy="1605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1"/>
        <p:cNvGrpSpPr/>
        <p:nvPr/>
      </p:nvGrpSpPr>
      <p:grpSpPr>
        <a:xfrm>
          <a:off x="0" y="0"/>
          <a:ext cx="0" cy="0"/>
          <a:chOff x="0" y="0"/>
          <a:chExt cx="0" cy="0"/>
        </a:xfrm>
      </p:grpSpPr>
      <p:sp>
        <p:nvSpPr>
          <p:cNvPr id="72" name="Google Shape;72;p10"/>
          <p:cNvSpPr>
            <a:spLocks noGrp="1"/>
          </p:cNvSpPr>
          <p:nvPr>
            <p:ph type="pic" idx="2"/>
          </p:nvPr>
        </p:nvSpPr>
        <p:spPr>
          <a:xfrm>
            <a:off x="0" y="0"/>
            <a:ext cx="9144000" cy="5143500"/>
          </a:xfrm>
          <a:prstGeom prst="rect">
            <a:avLst/>
          </a:prstGeom>
          <a:noFill/>
          <a:ln>
            <a:noFill/>
          </a:ln>
        </p:spPr>
      </p:sp>
      <p:sp>
        <p:nvSpPr>
          <p:cNvPr id="73" name="Google Shape;73;p10"/>
          <p:cNvSpPr txBox="1">
            <a:spLocks noGrp="1"/>
          </p:cNvSpPr>
          <p:nvPr>
            <p:ph type="title"/>
          </p:nvPr>
        </p:nvSpPr>
        <p:spPr>
          <a:xfrm>
            <a:off x="720000" y="4014450"/>
            <a:ext cx="7704000" cy="572700"/>
          </a:xfrm>
          <a:prstGeom prst="rect">
            <a:avLst/>
          </a:prstGeom>
          <a:solidFill>
            <a:schemeClr val="accent2"/>
          </a:solidFill>
        </p:spPr>
        <p:txBody>
          <a:bodyPr spcFirstLastPara="1" wrap="square" lIns="91425" tIns="91425" rIns="91425" bIns="91425" anchor="t" anchorCtr="0">
            <a:noAutofit/>
          </a:bodyPr>
          <a:lstStyle>
            <a:lvl1pPr lvl="0" algn="ctr" rtl="0">
              <a:spcBef>
                <a:spcPts val="0"/>
              </a:spcBef>
              <a:spcAft>
                <a:spcPts val="0"/>
              </a:spcAft>
              <a:buSzPts val="3000"/>
              <a:buNone/>
              <a:defRPr>
                <a:solidFill>
                  <a:schemeClr val="lt1"/>
                </a:solidFill>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77"/>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78"/>
        <p:cNvGrpSpPr/>
        <p:nvPr/>
      </p:nvGrpSpPr>
      <p:grpSpPr>
        <a:xfrm>
          <a:off x="0" y="0"/>
          <a:ext cx="0" cy="0"/>
          <a:chOff x="0" y="0"/>
          <a:chExt cx="0" cy="0"/>
        </a:xfrm>
      </p:grpSpPr>
      <p:sp>
        <p:nvSpPr>
          <p:cNvPr id="79" name="Google Shape;79;p13"/>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80" name="Google Shape;80;p13"/>
          <p:cNvSpPr txBox="1">
            <a:spLocks noGrp="1"/>
          </p:cNvSpPr>
          <p:nvPr>
            <p:ph type="title" idx="2" hasCustomPrompt="1"/>
          </p:nvPr>
        </p:nvSpPr>
        <p:spPr>
          <a:xfrm>
            <a:off x="720000" y="1615673"/>
            <a:ext cx="734700" cy="731400"/>
          </a:xfrm>
          <a:prstGeom prst="rect">
            <a:avLst/>
          </a:prstGeom>
          <a:solidFill>
            <a:schemeClr val="dk1"/>
          </a:solidFill>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1" name="Google Shape;81;p13"/>
          <p:cNvSpPr txBox="1">
            <a:spLocks noGrp="1"/>
          </p:cNvSpPr>
          <p:nvPr>
            <p:ph type="title" idx="3" hasCustomPrompt="1"/>
          </p:nvPr>
        </p:nvSpPr>
        <p:spPr>
          <a:xfrm>
            <a:off x="4572000" y="1615673"/>
            <a:ext cx="734700" cy="731400"/>
          </a:xfrm>
          <a:prstGeom prst="rect">
            <a:avLst/>
          </a:prstGeom>
          <a:solidFill>
            <a:schemeClr val="dk1"/>
          </a:solidFill>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2" name="Google Shape;82;p13"/>
          <p:cNvSpPr txBox="1">
            <a:spLocks noGrp="1"/>
          </p:cNvSpPr>
          <p:nvPr>
            <p:ph type="title" idx="4" hasCustomPrompt="1"/>
          </p:nvPr>
        </p:nvSpPr>
        <p:spPr>
          <a:xfrm>
            <a:off x="720000" y="2706036"/>
            <a:ext cx="734700" cy="731400"/>
          </a:xfrm>
          <a:prstGeom prst="rect">
            <a:avLst/>
          </a:prstGeom>
          <a:solidFill>
            <a:schemeClr val="dk1"/>
          </a:solidFill>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3" name="Google Shape;83;p13"/>
          <p:cNvSpPr txBox="1">
            <a:spLocks noGrp="1"/>
          </p:cNvSpPr>
          <p:nvPr>
            <p:ph type="title" idx="5" hasCustomPrompt="1"/>
          </p:nvPr>
        </p:nvSpPr>
        <p:spPr>
          <a:xfrm>
            <a:off x="4572000" y="2706036"/>
            <a:ext cx="734700" cy="731400"/>
          </a:xfrm>
          <a:prstGeom prst="rect">
            <a:avLst/>
          </a:prstGeom>
          <a:solidFill>
            <a:schemeClr val="dk1"/>
          </a:solidFill>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4" name="Google Shape;84;p13"/>
          <p:cNvSpPr txBox="1">
            <a:spLocks noGrp="1"/>
          </p:cNvSpPr>
          <p:nvPr>
            <p:ph type="title" idx="6" hasCustomPrompt="1"/>
          </p:nvPr>
        </p:nvSpPr>
        <p:spPr>
          <a:xfrm>
            <a:off x="720000" y="3796398"/>
            <a:ext cx="734700" cy="731400"/>
          </a:xfrm>
          <a:prstGeom prst="rect">
            <a:avLst/>
          </a:prstGeom>
          <a:solidFill>
            <a:schemeClr val="dk1"/>
          </a:solidFill>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5" name="Google Shape;85;p13"/>
          <p:cNvSpPr txBox="1">
            <a:spLocks noGrp="1"/>
          </p:cNvSpPr>
          <p:nvPr>
            <p:ph type="title" idx="7" hasCustomPrompt="1"/>
          </p:nvPr>
        </p:nvSpPr>
        <p:spPr>
          <a:xfrm>
            <a:off x="4572000" y="3796398"/>
            <a:ext cx="734700" cy="731400"/>
          </a:xfrm>
          <a:prstGeom prst="rect">
            <a:avLst/>
          </a:prstGeom>
          <a:solidFill>
            <a:schemeClr val="dk1"/>
          </a:solidFill>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6" name="Google Shape;86;p13"/>
          <p:cNvSpPr txBox="1">
            <a:spLocks noGrp="1"/>
          </p:cNvSpPr>
          <p:nvPr>
            <p:ph type="subTitle" idx="1"/>
          </p:nvPr>
        </p:nvSpPr>
        <p:spPr>
          <a:xfrm>
            <a:off x="1607100" y="1762373"/>
            <a:ext cx="2532000" cy="43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Raleway"/>
              <a:buNone/>
              <a:defRPr sz="1800">
                <a:solidFill>
                  <a:schemeClr val="dk1"/>
                </a:solidFill>
                <a:latin typeface="Raleway ExtraBold"/>
                <a:ea typeface="Raleway ExtraBold"/>
                <a:cs typeface="Raleway ExtraBold"/>
                <a:sym typeface="Raleway ExtraBold"/>
              </a:defRPr>
            </a:lvl1pPr>
            <a:lvl2pPr lvl="1" rtl="0">
              <a:lnSpc>
                <a:spcPct val="100000"/>
              </a:lnSpc>
              <a:spcBef>
                <a:spcPts val="0"/>
              </a:spcBef>
              <a:spcAft>
                <a:spcPts val="0"/>
              </a:spcAft>
              <a:buSzPts val="2400"/>
              <a:buFont typeface="Raleway"/>
              <a:buNone/>
              <a:defRPr sz="2400" b="1">
                <a:latin typeface="Raleway"/>
                <a:ea typeface="Raleway"/>
                <a:cs typeface="Raleway"/>
                <a:sym typeface="Raleway"/>
              </a:defRPr>
            </a:lvl2pPr>
            <a:lvl3pPr lvl="2" rtl="0">
              <a:lnSpc>
                <a:spcPct val="100000"/>
              </a:lnSpc>
              <a:spcBef>
                <a:spcPts val="0"/>
              </a:spcBef>
              <a:spcAft>
                <a:spcPts val="0"/>
              </a:spcAft>
              <a:buSzPts val="2400"/>
              <a:buFont typeface="Raleway"/>
              <a:buNone/>
              <a:defRPr sz="2400" b="1">
                <a:latin typeface="Raleway"/>
                <a:ea typeface="Raleway"/>
                <a:cs typeface="Raleway"/>
                <a:sym typeface="Raleway"/>
              </a:defRPr>
            </a:lvl3pPr>
            <a:lvl4pPr lvl="3" rtl="0">
              <a:lnSpc>
                <a:spcPct val="100000"/>
              </a:lnSpc>
              <a:spcBef>
                <a:spcPts val="0"/>
              </a:spcBef>
              <a:spcAft>
                <a:spcPts val="0"/>
              </a:spcAft>
              <a:buSzPts val="2400"/>
              <a:buFont typeface="Raleway"/>
              <a:buNone/>
              <a:defRPr sz="2400" b="1">
                <a:latin typeface="Raleway"/>
                <a:ea typeface="Raleway"/>
                <a:cs typeface="Raleway"/>
                <a:sym typeface="Raleway"/>
              </a:defRPr>
            </a:lvl4pPr>
            <a:lvl5pPr lvl="4" rtl="0">
              <a:lnSpc>
                <a:spcPct val="100000"/>
              </a:lnSpc>
              <a:spcBef>
                <a:spcPts val="0"/>
              </a:spcBef>
              <a:spcAft>
                <a:spcPts val="0"/>
              </a:spcAft>
              <a:buSzPts val="2400"/>
              <a:buFont typeface="Raleway"/>
              <a:buNone/>
              <a:defRPr sz="2400" b="1">
                <a:latin typeface="Raleway"/>
                <a:ea typeface="Raleway"/>
                <a:cs typeface="Raleway"/>
                <a:sym typeface="Raleway"/>
              </a:defRPr>
            </a:lvl5pPr>
            <a:lvl6pPr lvl="5" rtl="0">
              <a:lnSpc>
                <a:spcPct val="100000"/>
              </a:lnSpc>
              <a:spcBef>
                <a:spcPts val="0"/>
              </a:spcBef>
              <a:spcAft>
                <a:spcPts val="0"/>
              </a:spcAft>
              <a:buSzPts val="2400"/>
              <a:buFont typeface="Raleway"/>
              <a:buNone/>
              <a:defRPr sz="2400" b="1">
                <a:latin typeface="Raleway"/>
                <a:ea typeface="Raleway"/>
                <a:cs typeface="Raleway"/>
                <a:sym typeface="Raleway"/>
              </a:defRPr>
            </a:lvl6pPr>
            <a:lvl7pPr lvl="6" rtl="0">
              <a:lnSpc>
                <a:spcPct val="100000"/>
              </a:lnSpc>
              <a:spcBef>
                <a:spcPts val="0"/>
              </a:spcBef>
              <a:spcAft>
                <a:spcPts val="0"/>
              </a:spcAft>
              <a:buSzPts val="2400"/>
              <a:buFont typeface="Raleway"/>
              <a:buNone/>
              <a:defRPr sz="2400" b="1">
                <a:latin typeface="Raleway"/>
                <a:ea typeface="Raleway"/>
                <a:cs typeface="Raleway"/>
                <a:sym typeface="Raleway"/>
              </a:defRPr>
            </a:lvl7pPr>
            <a:lvl8pPr lvl="7" rtl="0">
              <a:lnSpc>
                <a:spcPct val="100000"/>
              </a:lnSpc>
              <a:spcBef>
                <a:spcPts val="0"/>
              </a:spcBef>
              <a:spcAft>
                <a:spcPts val="0"/>
              </a:spcAft>
              <a:buSzPts val="2400"/>
              <a:buFont typeface="Raleway"/>
              <a:buNone/>
              <a:defRPr sz="2400" b="1">
                <a:latin typeface="Raleway"/>
                <a:ea typeface="Raleway"/>
                <a:cs typeface="Raleway"/>
                <a:sym typeface="Raleway"/>
              </a:defRPr>
            </a:lvl8pPr>
            <a:lvl9pPr lvl="8" rtl="0">
              <a:lnSpc>
                <a:spcPct val="100000"/>
              </a:lnSpc>
              <a:spcBef>
                <a:spcPts val="0"/>
              </a:spcBef>
              <a:spcAft>
                <a:spcPts val="0"/>
              </a:spcAft>
              <a:buSzPts val="2400"/>
              <a:buFont typeface="Raleway"/>
              <a:buNone/>
              <a:defRPr sz="2400" b="1">
                <a:latin typeface="Raleway"/>
                <a:ea typeface="Raleway"/>
                <a:cs typeface="Raleway"/>
                <a:sym typeface="Raleway"/>
              </a:defRPr>
            </a:lvl9pPr>
          </a:lstStyle>
          <a:p>
            <a:endParaRPr/>
          </a:p>
        </p:txBody>
      </p:sp>
      <p:sp>
        <p:nvSpPr>
          <p:cNvPr id="87" name="Google Shape;87;p13"/>
          <p:cNvSpPr txBox="1">
            <a:spLocks noGrp="1"/>
          </p:cNvSpPr>
          <p:nvPr>
            <p:ph type="subTitle" idx="8"/>
          </p:nvPr>
        </p:nvSpPr>
        <p:spPr>
          <a:xfrm>
            <a:off x="1607100" y="2852736"/>
            <a:ext cx="2532000" cy="43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Raleway"/>
              <a:buNone/>
              <a:defRPr sz="1800">
                <a:solidFill>
                  <a:schemeClr val="dk1"/>
                </a:solidFill>
                <a:latin typeface="Raleway ExtraBold"/>
                <a:ea typeface="Raleway ExtraBold"/>
                <a:cs typeface="Raleway ExtraBold"/>
                <a:sym typeface="Raleway ExtraBold"/>
              </a:defRPr>
            </a:lvl1pPr>
            <a:lvl2pPr lvl="1" rtl="0">
              <a:lnSpc>
                <a:spcPct val="100000"/>
              </a:lnSpc>
              <a:spcBef>
                <a:spcPts val="0"/>
              </a:spcBef>
              <a:spcAft>
                <a:spcPts val="0"/>
              </a:spcAft>
              <a:buSzPts val="2400"/>
              <a:buFont typeface="Raleway"/>
              <a:buNone/>
              <a:defRPr sz="2400" b="1">
                <a:latin typeface="Raleway"/>
                <a:ea typeface="Raleway"/>
                <a:cs typeface="Raleway"/>
                <a:sym typeface="Raleway"/>
              </a:defRPr>
            </a:lvl2pPr>
            <a:lvl3pPr lvl="2" rtl="0">
              <a:lnSpc>
                <a:spcPct val="100000"/>
              </a:lnSpc>
              <a:spcBef>
                <a:spcPts val="0"/>
              </a:spcBef>
              <a:spcAft>
                <a:spcPts val="0"/>
              </a:spcAft>
              <a:buSzPts val="2400"/>
              <a:buFont typeface="Raleway"/>
              <a:buNone/>
              <a:defRPr sz="2400" b="1">
                <a:latin typeface="Raleway"/>
                <a:ea typeface="Raleway"/>
                <a:cs typeface="Raleway"/>
                <a:sym typeface="Raleway"/>
              </a:defRPr>
            </a:lvl3pPr>
            <a:lvl4pPr lvl="3" rtl="0">
              <a:lnSpc>
                <a:spcPct val="100000"/>
              </a:lnSpc>
              <a:spcBef>
                <a:spcPts val="0"/>
              </a:spcBef>
              <a:spcAft>
                <a:spcPts val="0"/>
              </a:spcAft>
              <a:buSzPts val="2400"/>
              <a:buFont typeface="Raleway"/>
              <a:buNone/>
              <a:defRPr sz="2400" b="1">
                <a:latin typeface="Raleway"/>
                <a:ea typeface="Raleway"/>
                <a:cs typeface="Raleway"/>
                <a:sym typeface="Raleway"/>
              </a:defRPr>
            </a:lvl4pPr>
            <a:lvl5pPr lvl="4" rtl="0">
              <a:lnSpc>
                <a:spcPct val="100000"/>
              </a:lnSpc>
              <a:spcBef>
                <a:spcPts val="0"/>
              </a:spcBef>
              <a:spcAft>
                <a:spcPts val="0"/>
              </a:spcAft>
              <a:buSzPts val="2400"/>
              <a:buFont typeface="Raleway"/>
              <a:buNone/>
              <a:defRPr sz="2400" b="1">
                <a:latin typeface="Raleway"/>
                <a:ea typeface="Raleway"/>
                <a:cs typeface="Raleway"/>
                <a:sym typeface="Raleway"/>
              </a:defRPr>
            </a:lvl5pPr>
            <a:lvl6pPr lvl="5" rtl="0">
              <a:lnSpc>
                <a:spcPct val="100000"/>
              </a:lnSpc>
              <a:spcBef>
                <a:spcPts val="0"/>
              </a:spcBef>
              <a:spcAft>
                <a:spcPts val="0"/>
              </a:spcAft>
              <a:buSzPts val="2400"/>
              <a:buFont typeface="Raleway"/>
              <a:buNone/>
              <a:defRPr sz="2400" b="1">
                <a:latin typeface="Raleway"/>
                <a:ea typeface="Raleway"/>
                <a:cs typeface="Raleway"/>
                <a:sym typeface="Raleway"/>
              </a:defRPr>
            </a:lvl6pPr>
            <a:lvl7pPr lvl="6" rtl="0">
              <a:lnSpc>
                <a:spcPct val="100000"/>
              </a:lnSpc>
              <a:spcBef>
                <a:spcPts val="0"/>
              </a:spcBef>
              <a:spcAft>
                <a:spcPts val="0"/>
              </a:spcAft>
              <a:buSzPts val="2400"/>
              <a:buFont typeface="Raleway"/>
              <a:buNone/>
              <a:defRPr sz="2400" b="1">
                <a:latin typeface="Raleway"/>
                <a:ea typeface="Raleway"/>
                <a:cs typeface="Raleway"/>
                <a:sym typeface="Raleway"/>
              </a:defRPr>
            </a:lvl7pPr>
            <a:lvl8pPr lvl="7" rtl="0">
              <a:lnSpc>
                <a:spcPct val="100000"/>
              </a:lnSpc>
              <a:spcBef>
                <a:spcPts val="0"/>
              </a:spcBef>
              <a:spcAft>
                <a:spcPts val="0"/>
              </a:spcAft>
              <a:buSzPts val="2400"/>
              <a:buFont typeface="Raleway"/>
              <a:buNone/>
              <a:defRPr sz="2400" b="1">
                <a:latin typeface="Raleway"/>
                <a:ea typeface="Raleway"/>
                <a:cs typeface="Raleway"/>
                <a:sym typeface="Raleway"/>
              </a:defRPr>
            </a:lvl8pPr>
            <a:lvl9pPr lvl="8" rtl="0">
              <a:lnSpc>
                <a:spcPct val="100000"/>
              </a:lnSpc>
              <a:spcBef>
                <a:spcPts val="0"/>
              </a:spcBef>
              <a:spcAft>
                <a:spcPts val="0"/>
              </a:spcAft>
              <a:buSzPts val="2400"/>
              <a:buFont typeface="Raleway"/>
              <a:buNone/>
              <a:defRPr sz="2400" b="1">
                <a:latin typeface="Raleway"/>
                <a:ea typeface="Raleway"/>
                <a:cs typeface="Raleway"/>
                <a:sym typeface="Raleway"/>
              </a:defRPr>
            </a:lvl9pPr>
          </a:lstStyle>
          <a:p>
            <a:endParaRPr/>
          </a:p>
        </p:txBody>
      </p:sp>
      <p:sp>
        <p:nvSpPr>
          <p:cNvPr id="88" name="Google Shape;88;p13"/>
          <p:cNvSpPr txBox="1">
            <a:spLocks noGrp="1"/>
          </p:cNvSpPr>
          <p:nvPr>
            <p:ph type="subTitle" idx="9"/>
          </p:nvPr>
        </p:nvSpPr>
        <p:spPr>
          <a:xfrm>
            <a:off x="1607100" y="3943098"/>
            <a:ext cx="2532000" cy="43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Raleway"/>
              <a:buNone/>
              <a:defRPr sz="1800">
                <a:solidFill>
                  <a:schemeClr val="dk1"/>
                </a:solidFill>
                <a:latin typeface="Raleway ExtraBold"/>
                <a:ea typeface="Raleway ExtraBold"/>
                <a:cs typeface="Raleway ExtraBold"/>
                <a:sym typeface="Raleway ExtraBold"/>
              </a:defRPr>
            </a:lvl1pPr>
            <a:lvl2pPr lvl="1" rtl="0">
              <a:lnSpc>
                <a:spcPct val="100000"/>
              </a:lnSpc>
              <a:spcBef>
                <a:spcPts val="0"/>
              </a:spcBef>
              <a:spcAft>
                <a:spcPts val="0"/>
              </a:spcAft>
              <a:buSzPts val="2400"/>
              <a:buFont typeface="Raleway"/>
              <a:buNone/>
              <a:defRPr sz="2400" b="1">
                <a:latin typeface="Raleway"/>
                <a:ea typeface="Raleway"/>
                <a:cs typeface="Raleway"/>
                <a:sym typeface="Raleway"/>
              </a:defRPr>
            </a:lvl2pPr>
            <a:lvl3pPr lvl="2" rtl="0">
              <a:lnSpc>
                <a:spcPct val="100000"/>
              </a:lnSpc>
              <a:spcBef>
                <a:spcPts val="0"/>
              </a:spcBef>
              <a:spcAft>
                <a:spcPts val="0"/>
              </a:spcAft>
              <a:buSzPts val="2400"/>
              <a:buFont typeface="Raleway"/>
              <a:buNone/>
              <a:defRPr sz="2400" b="1">
                <a:latin typeface="Raleway"/>
                <a:ea typeface="Raleway"/>
                <a:cs typeface="Raleway"/>
                <a:sym typeface="Raleway"/>
              </a:defRPr>
            </a:lvl3pPr>
            <a:lvl4pPr lvl="3" rtl="0">
              <a:lnSpc>
                <a:spcPct val="100000"/>
              </a:lnSpc>
              <a:spcBef>
                <a:spcPts val="0"/>
              </a:spcBef>
              <a:spcAft>
                <a:spcPts val="0"/>
              </a:spcAft>
              <a:buSzPts val="2400"/>
              <a:buFont typeface="Raleway"/>
              <a:buNone/>
              <a:defRPr sz="2400" b="1">
                <a:latin typeface="Raleway"/>
                <a:ea typeface="Raleway"/>
                <a:cs typeface="Raleway"/>
                <a:sym typeface="Raleway"/>
              </a:defRPr>
            </a:lvl4pPr>
            <a:lvl5pPr lvl="4" rtl="0">
              <a:lnSpc>
                <a:spcPct val="100000"/>
              </a:lnSpc>
              <a:spcBef>
                <a:spcPts val="0"/>
              </a:spcBef>
              <a:spcAft>
                <a:spcPts val="0"/>
              </a:spcAft>
              <a:buSzPts val="2400"/>
              <a:buFont typeface="Raleway"/>
              <a:buNone/>
              <a:defRPr sz="2400" b="1">
                <a:latin typeface="Raleway"/>
                <a:ea typeface="Raleway"/>
                <a:cs typeface="Raleway"/>
                <a:sym typeface="Raleway"/>
              </a:defRPr>
            </a:lvl5pPr>
            <a:lvl6pPr lvl="5" rtl="0">
              <a:lnSpc>
                <a:spcPct val="100000"/>
              </a:lnSpc>
              <a:spcBef>
                <a:spcPts val="0"/>
              </a:spcBef>
              <a:spcAft>
                <a:spcPts val="0"/>
              </a:spcAft>
              <a:buSzPts val="2400"/>
              <a:buFont typeface="Raleway"/>
              <a:buNone/>
              <a:defRPr sz="2400" b="1">
                <a:latin typeface="Raleway"/>
                <a:ea typeface="Raleway"/>
                <a:cs typeface="Raleway"/>
                <a:sym typeface="Raleway"/>
              </a:defRPr>
            </a:lvl6pPr>
            <a:lvl7pPr lvl="6" rtl="0">
              <a:lnSpc>
                <a:spcPct val="100000"/>
              </a:lnSpc>
              <a:spcBef>
                <a:spcPts val="0"/>
              </a:spcBef>
              <a:spcAft>
                <a:spcPts val="0"/>
              </a:spcAft>
              <a:buSzPts val="2400"/>
              <a:buFont typeface="Raleway"/>
              <a:buNone/>
              <a:defRPr sz="2400" b="1">
                <a:latin typeface="Raleway"/>
                <a:ea typeface="Raleway"/>
                <a:cs typeface="Raleway"/>
                <a:sym typeface="Raleway"/>
              </a:defRPr>
            </a:lvl7pPr>
            <a:lvl8pPr lvl="7" rtl="0">
              <a:lnSpc>
                <a:spcPct val="100000"/>
              </a:lnSpc>
              <a:spcBef>
                <a:spcPts val="0"/>
              </a:spcBef>
              <a:spcAft>
                <a:spcPts val="0"/>
              </a:spcAft>
              <a:buSzPts val="2400"/>
              <a:buFont typeface="Raleway"/>
              <a:buNone/>
              <a:defRPr sz="2400" b="1">
                <a:latin typeface="Raleway"/>
                <a:ea typeface="Raleway"/>
                <a:cs typeface="Raleway"/>
                <a:sym typeface="Raleway"/>
              </a:defRPr>
            </a:lvl8pPr>
            <a:lvl9pPr lvl="8" rtl="0">
              <a:lnSpc>
                <a:spcPct val="100000"/>
              </a:lnSpc>
              <a:spcBef>
                <a:spcPts val="0"/>
              </a:spcBef>
              <a:spcAft>
                <a:spcPts val="0"/>
              </a:spcAft>
              <a:buSzPts val="2400"/>
              <a:buFont typeface="Raleway"/>
              <a:buNone/>
              <a:defRPr sz="2400" b="1">
                <a:latin typeface="Raleway"/>
                <a:ea typeface="Raleway"/>
                <a:cs typeface="Raleway"/>
                <a:sym typeface="Raleway"/>
              </a:defRPr>
            </a:lvl9pPr>
          </a:lstStyle>
          <a:p>
            <a:endParaRPr/>
          </a:p>
        </p:txBody>
      </p:sp>
      <p:sp>
        <p:nvSpPr>
          <p:cNvPr id="89" name="Google Shape;89;p13"/>
          <p:cNvSpPr txBox="1">
            <a:spLocks noGrp="1"/>
          </p:cNvSpPr>
          <p:nvPr>
            <p:ph type="subTitle" idx="13"/>
          </p:nvPr>
        </p:nvSpPr>
        <p:spPr>
          <a:xfrm>
            <a:off x="5459100" y="1762373"/>
            <a:ext cx="2532000" cy="43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Raleway"/>
              <a:buNone/>
              <a:defRPr sz="1800">
                <a:solidFill>
                  <a:schemeClr val="dk1"/>
                </a:solidFill>
                <a:latin typeface="Raleway ExtraBold"/>
                <a:ea typeface="Raleway ExtraBold"/>
                <a:cs typeface="Raleway ExtraBold"/>
                <a:sym typeface="Raleway ExtraBold"/>
              </a:defRPr>
            </a:lvl1pPr>
            <a:lvl2pPr lvl="1" rtl="0">
              <a:lnSpc>
                <a:spcPct val="100000"/>
              </a:lnSpc>
              <a:spcBef>
                <a:spcPts val="0"/>
              </a:spcBef>
              <a:spcAft>
                <a:spcPts val="0"/>
              </a:spcAft>
              <a:buSzPts val="2400"/>
              <a:buFont typeface="Raleway"/>
              <a:buNone/>
              <a:defRPr sz="2400" b="1">
                <a:latin typeface="Raleway"/>
                <a:ea typeface="Raleway"/>
                <a:cs typeface="Raleway"/>
                <a:sym typeface="Raleway"/>
              </a:defRPr>
            </a:lvl2pPr>
            <a:lvl3pPr lvl="2" rtl="0">
              <a:lnSpc>
                <a:spcPct val="100000"/>
              </a:lnSpc>
              <a:spcBef>
                <a:spcPts val="0"/>
              </a:spcBef>
              <a:spcAft>
                <a:spcPts val="0"/>
              </a:spcAft>
              <a:buSzPts val="2400"/>
              <a:buFont typeface="Raleway"/>
              <a:buNone/>
              <a:defRPr sz="2400" b="1">
                <a:latin typeface="Raleway"/>
                <a:ea typeface="Raleway"/>
                <a:cs typeface="Raleway"/>
                <a:sym typeface="Raleway"/>
              </a:defRPr>
            </a:lvl3pPr>
            <a:lvl4pPr lvl="3" rtl="0">
              <a:lnSpc>
                <a:spcPct val="100000"/>
              </a:lnSpc>
              <a:spcBef>
                <a:spcPts val="0"/>
              </a:spcBef>
              <a:spcAft>
                <a:spcPts val="0"/>
              </a:spcAft>
              <a:buSzPts val="2400"/>
              <a:buFont typeface="Raleway"/>
              <a:buNone/>
              <a:defRPr sz="2400" b="1">
                <a:latin typeface="Raleway"/>
                <a:ea typeface="Raleway"/>
                <a:cs typeface="Raleway"/>
                <a:sym typeface="Raleway"/>
              </a:defRPr>
            </a:lvl4pPr>
            <a:lvl5pPr lvl="4" rtl="0">
              <a:lnSpc>
                <a:spcPct val="100000"/>
              </a:lnSpc>
              <a:spcBef>
                <a:spcPts val="0"/>
              </a:spcBef>
              <a:spcAft>
                <a:spcPts val="0"/>
              </a:spcAft>
              <a:buSzPts val="2400"/>
              <a:buFont typeface="Raleway"/>
              <a:buNone/>
              <a:defRPr sz="2400" b="1">
                <a:latin typeface="Raleway"/>
                <a:ea typeface="Raleway"/>
                <a:cs typeface="Raleway"/>
                <a:sym typeface="Raleway"/>
              </a:defRPr>
            </a:lvl5pPr>
            <a:lvl6pPr lvl="5" rtl="0">
              <a:lnSpc>
                <a:spcPct val="100000"/>
              </a:lnSpc>
              <a:spcBef>
                <a:spcPts val="0"/>
              </a:spcBef>
              <a:spcAft>
                <a:spcPts val="0"/>
              </a:spcAft>
              <a:buSzPts val="2400"/>
              <a:buFont typeface="Raleway"/>
              <a:buNone/>
              <a:defRPr sz="2400" b="1">
                <a:latin typeface="Raleway"/>
                <a:ea typeface="Raleway"/>
                <a:cs typeface="Raleway"/>
                <a:sym typeface="Raleway"/>
              </a:defRPr>
            </a:lvl6pPr>
            <a:lvl7pPr lvl="6" rtl="0">
              <a:lnSpc>
                <a:spcPct val="100000"/>
              </a:lnSpc>
              <a:spcBef>
                <a:spcPts val="0"/>
              </a:spcBef>
              <a:spcAft>
                <a:spcPts val="0"/>
              </a:spcAft>
              <a:buSzPts val="2400"/>
              <a:buFont typeface="Raleway"/>
              <a:buNone/>
              <a:defRPr sz="2400" b="1">
                <a:latin typeface="Raleway"/>
                <a:ea typeface="Raleway"/>
                <a:cs typeface="Raleway"/>
                <a:sym typeface="Raleway"/>
              </a:defRPr>
            </a:lvl7pPr>
            <a:lvl8pPr lvl="7" rtl="0">
              <a:lnSpc>
                <a:spcPct val="100000"/>
              </a:lnSpc>
              <a:spcBef>
                <a:spcPts val="0"/>
              </a:spcBef>
              <a:spcAft>
                <a:spcPts val="0"/>
              </a:spcAft>
              <a:buSzPts val="2400"/>
              <a:buFont typeface="Raleway"/>
              <a:buNone/>
              <a:defRPr sz="2400" b="1">
                <a:latin typeface="Raleway"/>
                <a:ea typeface="Raleway"/>
                <a:cs typeface="Raleway"/>
                <a:sym typeface="Raleway"/>
              </a:defRPr>
            </a:lvl8pPr>
            <a:lvl9pPr lvl="8" rtl="0">
              <a:lnSpc>
                <a:spcPct val="100000"/>
              </a:lnSpc>
              <a:spcBef>
                <a:spcPts val="0"/>
              </a:spcBef>
              <a:spcAft>
                <a:spcPts val="0"/>
              </a:spcAft>
              <a:buSzPts val="2400"/>
              <a:buFont typeface="Raleway"/>
              <a:buNone/>
              <a:defRPr sz="2400" b="1">
                <a:latin typeface="Raleway"/>
                <a:ea typeface="Raleway"/>
                <a:cs typeface="Raleway"/>
                <a:sym typeface="Raleway"/>
              </a:defRPr>
            </a:lvl9pPr>
          </a:lstStyle>
          <a:p>
            <a:endParaRPr/>
          </a:p>
        </p:txBody>
      </p:sp>
      <p:sp>
        <p:nvSpPr>
          <p:cNvPr id="90" name="Google Shape;90;p13"/>
          <p:cNvSpPr txBox="1">
            <a:spLocks noGrp="1"/>
          </p:cNvSpPr>
          <p:nvPr>
            <p:ph type="subTitle" idx="14"/>
          </p:nvPr>
        </p:nvSpPr>
        <p:spPr>
          <a:xfrm>
            <a:off x="5459100" y="2852736"/>
            <a:ext cx="2532000" cy="43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Raleway"/>
              <a:buNone/>
              <a:defRPr sz="1800">
                <a:solidFill>
                  <a:schemeClr val="dk1"/>
                </a:solidFill>
                <a:latin typeface="Raleway ExtraBold"/>
                <a:ea typeface="Raleway ExtraBold"/>
                <a:cs typeface="Raleway ExtraBold"/>
                <a:sym typeface="Raleway ExtraBold"/>
              </a:defRPr>
            </a:lvl1pPr>
            <a:lvl2pPr lvl="1" rtl="0">
              <a:lnSpc>
                <a:spcPct val="100000"/>
              </a:lnSpc>
              <a:spcBef>
                <a:spcPts val="0"/>
              </a:spcBef>
              <a:spcAft>
                <a:spcPts val="0"/>
              </a:spcAft>
              <a:buSzPts val="2400"/>
              <a:buFont typeface="Raleway"/>
              <a:buNone/>
              <a:defRPr sz="2400" b="1">
                <a:latin typeface="Raleway"/>
                <a:ea typeface="Raleway"/>
                <a:cs typeface="Raleway"/>
                <a:sym typeface="Raleway"/>
              </a:defRPr>
            </a:lvl2pPr>
            <a:lvl3pPr lvl="2" rtl="0">
              <a:lnSpc>
                <a:spcPct val="100000"/>
              </a:lnSpc>
              <a:spcBef>
                <a:spcPts val="0"/>
              </a:spcBef>
              <a:spcAft>
                <a:spcPts val="0"/>
              </a:spcAft>
              <a:buSzPts val="2400"/>
              <a:buFont typeface="Raleway"/>
              <a:buNone/>
              <a:defRPr sz="2400" b="1">
                <a:latin typeface="Raleway"/>
                <a:ea typeface="Raleway"/>
                <a:cs typeface="Raleway"/>
                <a:sym typeface="Raleway"/>
              </a:defRPr>
            </a:lvl3pPr>
            <a:lvl4pPr lvl="3" rtl="0">
              <a:lnSpc>
                <a:spcPct val="100000"/>
              </a:lnSpc>
              <a:spcBef>
                <a:spcPts val="0"/>
              </a:spcBef>
              <a:spcAft>
                <a:spcPts val="0"/>
              </a:spcAft>
              <a:buSzPts val="2400"/>
              <a:buFont typeface="Raleway"/>
              <a:buNone/>
              <a:defRPr sz="2400" b="1">
                <a:latin typeface="Raleway"/>
                <a:ea typeface="Raleway"/>
                <a:cs typeface="Raleway"/>
                <a:sym typeface="Raleway"/>
              </a:defRPr>
            </a:lvl4pPr>
            <a:lvl5pPr lvl="4" rtl="0">
              <a:lnSpc>
                <a:spcPct val="100000"/>
              </a:lnSpc>
              <a:spcBef>
                <a:spcPts val="0"/>
              </a:spcBef>
              <a:spcAft>
                <a:spcPts val="0"/>
              </a:spcAft>
              <a:buSzPts val="2400"/>
              <a:buFont typeface="Raleway"/>
              <a:buNone/>
              <a:defRPr sz="2400" b="1">
                <a:latin typeface="Raleway"/>
                <a:ea typeface="Raleway"/>
                <a:cs typeface="Raleway"/>
                <a:sym typeface="Raleway"/>
              </a:defRPr>
            </a:lvl5pPr>
            <a:lvl6pPr lvl="5" rtl="0">
              <a:lnSpc>
                <a:spcPct val="100000"/>
              </a:lnSpc>
              <a:spcBef>
                <a:spcPts val="0"/>
              </a:spcBef>
              <a:spcAft>
                <a:spcPts val="0"/>
              </a:spcAft>
              <a:buSzPts val="2400"/>
              <a:buFont typeface="Raleway"/>
              <a:buNone/>
              <a:defRPr sz="2400" b="1">
                <a:latin typeface="Raleway"/>
                <a:ea typeface="Raleway"/>
                <a:cs typeface="Raleway"/>
                <a:sym typeface="Raleway"/>
              </a:defRPr>
            </a:lvl6pPr>
            <a:lvl7pPr lvl="6" rtl="0">
              <a:lnSpc>
                <a:spcPct val="100000"/>
              </a:lnSpc>
              <a:spcBef>
                <a:spcPts val="0"/>
              </a:spcBef>
              <a:spcAft>
                <a:spcPts val="0"/>
              </a:spcAft>
              <a:buSzPts val="2400"/>
              <a:buFont typeface="Raleway"/>
              <a:buNone/>
              <a:defRPr sz="2400" b="1">
                <a:latin typeface="Raleway"/>
                <a:ea typeface="Raleway"/>
                <a:cs typeface="Raleway"/>
                <a:sym typeface="Raleway"/>
              </a:defRPr>
            </a:lvl7pPr>
            <a:lvl8pPr lvl="7" rtl="0">
              <a:lnSpc>
                <a:spcPct val="100000"/>
              </a:lnSpc>
              <a:spcBef>
                <a:spcPts val="0"/>
              </a:spcBef>
              <a:spcAft>
                <a:spcPts val="0"/>
              </a:spcAft>
              <a:buSzPts val="2400"/>
              <a:buFont typeface="Raleway"/>
              <a:buNone/>
              <a:defRPr sz="2400" b="1">
                <a:latin typeface="Raleway"/>
                <a:ea typeface="Raleway"/>
                <a:cs typeface="Raleway"/>
                <a:sym typeface="Raleway"/>
              </a:defRPr>
            </a:lvl8pPr>
            <a:lvl9pPr lvl="8" rtl="0">
              <a:lnSpc>
                <a:spcPct val="100000"/>
              </a:lnSpc>
              <a:spcBef>
                <a:spcPts val="0"/>
              </a:spcBef>
              <a:spcAft>
                <a:spcPts val="0"/>
              </a:spcAft>
              <a:buSzPts val="2400"/>
              <a:buFont typeface="Raleway"/>
              <a:buNone/>
              <a:defRPr sz="2400" b="1">
                <a:latin typeface="Raleway"/>
                <a:ea typeface="Raleway"/>
                <a:cs typeface="Raleway"/>
                <a:sym typeface="Raleway"/>
              </a:defRPr>
            </a:lvl9pPr>
          </a:lstStyle>
          <a:p>
            <a:endParaRPr/>
          </a:p>
        </p:txBody>
      </p:sp>
      <p:sp>
        <p:nvSpPr>
          <p:cNvPr id="91" name="Google Shape;91;p13"/>
          <p:cNvSpPr txBox="1">
            <a:spLocks noGrp="1"/>
          </p:cNvSpPr>
          <p:nvPr>
            <p:ph type="subTitle" idx="15"/>
          </p:nvPr>
        </p:nvSpPr>
        <p:spPr>
          <a:xfrm>
            <a:off x="5459100" y="3943098"/>
            <a:ext cx="2532000" cy="43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Raleway"/>
              <a:buNone/>
              <a:defRPr sz="1800">
                <a:solidFill>
                  <a:schemeClr val="dk1"/>
                </a:solidFill>
                <a:latin typeface="Raleway ExtraBold"/>
                <a:ea typeface="Raleway ExtraBold"/>
                <a:cs typeface="Raleway ExtraBold"/>
                <a:sym typeface="Raleway ExtraBold"/>
              </a:defRPr>
            </a:lvl1pPr>
            <a:lvl2pPr lvl="1" rtl="0">
              <a:lnSpc>
                <a:spcPct val="100000"/>
              </a:lnSpc>
              <a:spcBef>
                <a:spcPts val="0"/>
              </a:spcBef>
              <a:spcAft>
                <a:spcPts val="0"/>
              </a:spcAft>
              <a:buSzPts val="2400"/>
              <a:buFont typeface="Raleway"/>
              <a:buNone/>
              <a:defRPr sz="2400" b="1">
                <a:latin typeface="Raleway"/>
                <a:ea typeface="Raleway"/>
                <a:cs typeface="Raleway"/>
                <a:sym typeface="Raleway"/>
              </a:defRPr>
            </a:lvl2pPr>
            <a:lvl3pPr lvl="2" rtl="0">
              <a:lnSpc>
                <a:spcPct val="100000"/>
              </a:lnSpc>
              <a:spcBef>
                <a:spcPts val="0"/>
              </a:spcBef>
              <a:spcAft>
                <a:spcPts val="0"/>
              </a:spcAft>
              <a:buSzPts val="2400"/>
              <a:buFont typeface="Raleway"/>
              <a:buNone/>
              <a:defRPr sz="2400" b="1">
                <a:latin typeface="Raleway"/>
                <a:ea typeface="Raleway"/>
                <a:cs typeface="Raleway"/>
                <a:sym typeface="Raleway"/>
              </a:defRPr>
            </a:lvl3pPr>
            <a:lvl4pPr lvl="3" rtl="0">
              <a:lnSpc>
                <a:spcPct val="100000"/>
              </a:lnSpc>
              <a:spcBef>
                <a:spcPts val="0"/>
              </a:spcBef>
              <a:spcAft>
                <a:spcPts val="0"/>
              </a:spcAft>
              <a:buSzPts val="2400"/>
              <a:buFont typeface="Raleway"/>
              <a:buNone/>
              <a:defRPr sz="2400" b="1">
                <a:latin typeface="Raleway"/>
                <a:ea typeface="Raleway"/>
                <a:cs typeface="Raleway"/>
                <a:sym typeface="Raleway"/>
              </a:defRPr>
            </a:lvl4pPr>
            <a:lvl5pPr lvl="4" rtl="0">
              <a:lnSpc>
                <a:spcPct val="100000"/>
              </a:lnSpc>
              <a:spcBef>
                <a:spcPts val="0"/>
              </a:spcBef>
              <a:spcAft>
                <a:spcPts val="0"/>
              </a:spcAft>
              <a:buSzPts val="2400"/>
              <a:buFont typeface="Raleway"/>
              <a:buNone/>
              <a:defRPr sz="2400" b="1">
                <a:latin typeface="Raleway"/>
                <a:ea typeface="Raleway"/>
                <a:cs typeface="Raleway"/>
                <a:sym typeface="Raleway"/>
              </a:defRPr>
            </a:lvl5pPr>
            <a:lvl6pPr lvl="5" rtl="0">
              <a:lnSpc>
                <a:spcPct val="100000"/>
              </a:lnSpc>
              <a:spcBef>
                <a:spcPts val="0"/>
              </a:spcBef>
              <a:spcAft>
                <a:spcPts val="0"/>
              </a:spcAft>
              <a:buSzPts val="2400"/>
              <a:buFont typeface="Raleway"/>
              <a:buNone/>
              <a:defRPr sz="2400" b="1">
                <a:latin typeface="Raleway"/>
                <a:ea typeface="Raleway"/>
                <a:cs typeface="Raleway"/>
                <a:sym typeface="Raleway"/>
              </a:defRPr>
            </a:lvl6pPr>
            <a:lvl7pPr lvl="6" rtl="0">
              <a:lnSpc>
                <a:spcPct val="100000"/>
              </a:lnSpc>
              <a:spcBef>
                <a:spcPts val="0"/>
              </a:spcBef>
              <a:spcAft>
                <a:spcPts val="0"/>
              </a:spcAft>
              <a:buSzPts val="2400"/>
              <a:buFont typeface="Raleway"/>
              <a:buNone/>
              <a:defRPr sz="2400" b="1">
                <a:latin typeface="Raleway"/>
                <a:ea typeface="Raleway"/>
                <a:cs typeface="Raleway"/>
                <a:sym typeface="Raleway"/>
              </a:defRPr>
            </a:lvl7pPr>
            <a:lvl8pPr lvl="7" rtl="0">
              <a:lnSpc>
                <a:spcPct val="100000"/>
              </a:lnSpc>
              <a:spcBef>
                <a:spcPts val="0"/>
              </a:spcBef>
              <a:spcAft>
                <a:spcPts val="0"/>
              </a:spcAft>
              <a:buSzPts val="2400"/>
              <a:buFont typeface="Raleway"/>
              <a:buNone/>
              <a:defRPr sz="2400" b="1">
                <a:latin typeface="Raleway"/>
                <a:ea typeface="Raleway"/>
                <a:cs typeface="Raleway"/>
                <a:sym typeface="Raleway"/>
              </a:defRPr>
            </a:lvl8pPr>
            <a:lvl9pPr lvl="8" rtl="0">
              <a:lnSpc>
                <a:spcPct val="100000"/>
              </a:lnSpc>
              <a:spcBef>
                <a:spcPts val="0"/>
              </a:spcBef>
              <a:spcAft>
                <a:spcPts val="0"/>
              </a:spcAft>
              <a:buSzPts val="2400"/>
              <a:buFont typeface="Raleway"/>
              <a:buNone/>
              <a:defRPr sz="2400" b="1">
                <a:latin typeface="Raleway"/>
                <a:ea typeface="Raleway"/>
                <a:cs typeface="Raleway"/>
                <a:sym typeface="Raleway"/>
              </a:defRPr>
            </a:lvl9pPr>
          </a:lstStyle>
          <a:p>
            <a:endParaRPr/>
          </a:p>
        </p:txBody>
      </p:sp>
      <p:grpSp>
        <p:nvGrpSpPr>
          <p:cNvPr id="92" name="Google Shape;92;p13"/>
          <p:cNvGrpSpPr/>
          <p:nvPr/>
        </p:nvGrpSpPr>
        <p:grpSpPr>
          <a:xfrm>
            <a:off x="8424000" y="-4125"/>
            <a:ext cx="720300" cy="5143600"/>
            <a:chOff x="8424000" y="-4125"/>
            <a:chExt cx="720300" cy="5143600"/>
          </a:xfrm>
        </p:grpSpPr>
        <p:grpSp>
          <p:nvGrpSpPr>
            <p:cNvPr id="93" name="Google Shape;93;p13"/>
            <p:cNvGrpSpPr/>
            <p:nvPr/>
          </p:nvGrpSpPr>
          <p:grpSpPr>
            <a:xfrm>
              <a:off x="8584500" y="-4125"/>
              <a:ext cx="559800" cy="5143600"/>
              <a:chOff x="8584500" y="-4125"/>
              <a:chExt cx="559800" cy="5143600"/>
            </a:xfrm>
          </p:grpSpPr>
          <p:sp>
            <p:nvSpPr>
              <p:cNvPr id="94" name="Google Shape;94;p13"/>
              <p:cNvSpPr/>
              <p:nvPr/>
            </p:nvSpPr>
            <p:spPr>
              <a:xfrm>
                <a:off x="8584500" y="-4125"/>
                <a:ext cx="559800" cy="17145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
            <p:nvSpPr>
              <p:cNvPr id="95" name="Google Shape;95;p13"/>
              <p:cNvSpPr/>
              <p:nvPr/>
            </p:nvSpPr>
            <p:spPr>
              <a:xfrm>
                <a:off x="8584500" y="1710575"/>
                <a:ext cx="559800" cy="17145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
            <p:nvSpPr>
              <p:cNvPr id="96" name="Google Shape;96;p13"/>
              <p:cNvSpPr/>
              <p:nvPr/>
            </p:nvSpPr>
            <p:spPr>
              <a:xfrm>
                <a:off x="8584500" y="3424975"/>
                <a:ext cx="559800" cy="17145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grpSp>
        <p:sp>
          <p:nvSpPr>
            <p:cNvPr id="97" name="Google Shape;97;p13"/>
            <p:cNvSpPr/>
            <p:nvPr/>
          </p:nvSpPr>
          <p:spPr>
            <a:xfrm rot="5400000">
              <a:off x="5934900" y="2489132"/>
              <a:ext cx="5138700" cy="1605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grpSp>
      <p:sp>
        <p:nvSpPr>
          <p:cNvPr id="98" name="Google Shape;98;p13"/>
          <p:cNvSpPr/>
          <p:nvPr/>
        </p:nvSpPr>
        <p:spPr>
          <a:xfrm>
            <a:off x="713225" y="274663"/>
            <a:ext cx="1449900" cy="1605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ext 2">
  <p:cSld name="TITLE_AND_BODY_1">
    <p:spTree>
      <p:nvGrpSpPr>
        <p:cNvPr id="1" name="Shape 121"/>
        <p:cNvGrpSpPr/>
        <p:nvPr/>
      </p:nvGrpSpPr>
      <p:grpSpPr>
        <a:xfrm>
          <a:off x="0" y="0"/>
          <a:ext cx="0" cy="0"/>
          <a:chOff x="0" y="0"/>
          <a:chExt cx="0" cy="0"/>
        </a:xfrm>
      </p:grpSpPr>
      <p:sp>
        <p:nvSpPr>
          <p:cNvPr id="122" name="Google Shape;122;p16"/>
          <p:cNvSpPr txBox="1">
            <a:spLocks noGrp="1"/>
          </p:cNvSpPr>
          <p:nvPr>
            <p:ph type="title"/>
          </p:nvPr>
        </p:nvSpPr>
        <p:spPr>
          <a:xfrm>
            <a:off x="713225" y="539504"/>
            <a:ext cx="4195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23" name="Google Shape;123;p16"/>
          <p:cNvSpPr txBox="1">
            <a:spLocks noGrp="1"/>
          </p:cNvSpPr>
          <p:nvPr>
            <p:ph type="body" idx="1"/>
          </p:nvPr>
        </p:nvSpPr>
        <p:spPr>
          <a:xfrm>
            <a:off x="713225" y="1237654"/>
            <a:ext cx="4195500" cy="30057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SzPts val="1200"/>
              <a:buFont typeface="Raleway Light"/>
              <a:buChar char="●"/>
              <a:defRPr/>
            </a:lvl1pPr>
            <a:lvl2pPr marL="914400" lvl="1" indent="-304800" rtl="0">
              <a:lnSpc>
                <a:spcPct val="100000"/>
              </a:lnSpc>
              <a:spcBef>
                <a:spcPts val="0"/>
              </a:spcBef>
              <a:spcAft>
                <a:spcPts val="0"/>
              </a:spcAft>
              <a:buSzPts val="1200"/>
              <a:buFont typeface="Nunito Light"/>
              <a:buChar char="○"/>
              <a:defRPr/>
            </a:lvl2pPr>
            <a:lvl3pPr marL="1371600" lvl="2" indent="-304800" rtl="0">
              <a:lnSpc>
                <a:spcPct val="100000"/>
              </a:lnSpc>
              <a:spcBef>
                <a:spcPts val="0"/>
              </a:spcBef>
              <a:spcAft>
                <a:spcPts val="0"/>
              </a:spcAft>
              <a:buSzPts val="1200"/>
              <a:buFont typeface="Nunito Light"/>
              <a:buChar char="■"/>
              <a:defRPr/>
            </a:lvl3pPr>
            <a:lvl4pPr marL="1828800" lvl="3" indent="-304800" rtl="0">
              <a:lnSpc>
                <a:spcPct val="100000"/>
              </a:lnSpc>
              <a:spcBef>
                <a:spcPts val="0"/>
              </a:spcBef>
              <a:spcAft>
                <a:spcPts val="0"/>
              </a:spcAft>
              <a:buSzPts val="1200"/>
              <a:buFont typeface="Nunito Light"/>
              <a:buChar char="●"/>
              <a:defRPr/>
            </a:lvl4pPr>
            <a:lvl5pPr marL="2286000" lvl="4" indent="-304800" rtl="0">
              <a:lnSpc>
                <a:spcPct val="100000"/>
              </a:lnSpc>
              <a:spcBef>
                <a:spcPts val="0"/>
              </a:spcBef>
              <a:spcAft>
                <a:spcPts val="0"/>
              </a:spcAft>
              <a:buSzPts val="1200"/>
              <a:buFont typeface="Nunito Light"/>
              <a:buChar char="○"/>
              <a:defRPr/>
            </a:lvl5pPr>
            <a:lvl6pPr marL="2743200" lvl="5" indent="-304800" rtl="0">
              <a:lnSpc>
                <a:spcPct val="100000"/>
              </a:lnSpc>
              <a:spcBef>
                <a:spcPts val="0"/>
              </a:spcBef>
              <a:spcAft>
                <a:spcPts val="0"/>
              </a:spcAft>
              <a:buSzPts val="1200"/>
              <a:buFont typeface="Nunito Light"/>
              <a:buChar char="■"/>
              <a:defRPr/>
            </a:lvl6pPr>
            <a:lvl7pPr marL="3200400" lvl="6" indent="-304800" rtl="0">
              <a:lnSpc>
                <a:spcPct val="100000"/>
              </a:lnSpc>
              <a:spcBef>
                <a:spcPts val="0"/>
              </a:spcBef>
              <a:spcAft>
                <a:spcPts val="0"/>
              </a:spcAft>
              <a:buSzPts val="1200"/>
              <a:buFont typeface="Nunito Light"/>
              <a:buChar char="●"/>
              <a:defRPr/>
            </a:lvl7pPr>
            <a:lvl8pPr marL="3657600" lvl="7" indent="-304800" rtl="0">
              <a:lnSpc>
                <a:spcPct val="100000"/>
              </a:lnSpc>
              <a:spcBef>
                <a:spcPts val="0"/>
              </a:spcBef>
              <a:spcAft>
                <a:spcPts val="0"/>
              </a:spcAft>
              <a:buSzPts val="1200"/>
              <a:buFont typeface="Nunito Light"/>
              <a:buChar char="○"/>
              <a:defRPr/>
            </a:lvl8pPr>
            <a:lvl9pPr marL="4114800" lvl="8" indent="-304800" rtl="0">
              <a:lnSpc>
                <a:spcPct val="100000"/>
              </a:lnSpc>
              <a:spcBef>
                <a:spcPts val="0"/>
              </a:spcBef>
              <a:spcAft>
                <a:spcPts val="0"/>
              </a:spcAft>
              <a:buSzPts val="1200"/>
              <a:buFont typeface="Nunito Light"/>
              <a:buChar char="■"/>
              <a:defRPr/>
            </a:lvl9pPr>
          </a:lstStyle>
          <a:p>
            <a:endParaRPr/>
          </a:p>
        </p:txBody>
      </p:sp>
      <p:grpSp>
        <p:nvGrpSpPr>
          <p:cNvPr id="124" name="Google Shape;124;p16"/>
          <p:cNvGrpSpPr/>
          <p:nvPr/>
        </p:nvGrpSpPr>
        <p:grpSpPr>
          <a:xfrm>
            <a:off x="0" y="4662000"/>
            <a:ext cx="9144000" cy="481500"/>
            <a:chOff x="0" y="4662000"/>
            <a:chExt cx="9144000" cy="481500"/>
          </a:xfrm>
        </p:grpSpPr>
        <p:sp>
          <p:nvSpPr>
            <p:cNvPr id="125" name="Google Shape;125;p16"/>
            <p:cNvSpPr/>
            <p:nvPr/>
          </p:nvSpPr>
          <p:spPr>
            <a:xfrm>
              <a:off x="0" y="4983000"/>
              <a:ext cx="9144000" cy="1605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
          <p:nvSpPr>
            <p:cNvPr id="126" name="Google Shape;126;p16"/>
            <p:cNvSpPr/>
            <p:nvPr/>
          </p:nvSpPr>
          <p:spPr>
            <a:xfrm>
              <a:off x="0" y="4822500"/>
              <a:ext cx="9144000" cy="1605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
          <p:nvSpPr>
            <p:cNvPr id="127" name="Google Shape;127;p16"/>
            <p:cNvSpPr/>
            <p:nvPr/>
          </p:nvSpPr>
          <p:spPr>
            <a:xfrm>
              <a:off x="0" y="4662000"/>
              <a:ext cx="9144000" cy="1605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grpSp>
      <p:sp>
        <p:nvSpPr>
          <p:cNvPr id="128" name="Google Shape;128;p16"/>
          <p:cNvSpPr/>
          <p:nvPr/>
        </p:nvSpPr>
        <p:spPr>
          <a:xfrm>
            <a:off x="713225" y="274663"/>
            <a:ext cx="1449900" cy="1605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Raleway ExtraBold"/>
              <a:buNone/>
              <a:defRPr sz="3000">
                <a:solidFill>
                  <a:schemeClr val="dk1"/>
                </a:solidFill>
                <a:latin typeface="Raleway ExtraBold"/>
                <a:ea typeface="Raleway ExtraBold"/>
                <a:cs typeface="Raleway ExtraBold"/>
                <a:sym typeface="Raleway ExtraBold"/>
              </a:defRPr>
            </a:lvl1pPr>
            <a:lvl2pPr lvl="1" rtl="0">
              <a:spcBef>
                <a:spcPts val="0"/>
              </a:spcBef>
              <a:spcAft>
                <a:spcPts val="0"/>
              </a:spcAft>
              <a:buClr>
                <a:schemeClr val="dk1"/>
              </a:buClr>
              <a:buSzPts val="3000"/>
              <a:buFont typeface="Raleway ExtraBold"/>
              <a:buNone/>
              <a:defRPr sz="3000">
                <a:solidFill>
                  <a:schemeClr val="dk1"/>
                </a:solidFill>
                <a:latin typeface="Raleway ExtraBold"/>
                <a:ea typeface="Raleway ExtraBold"/>
                <a:cs typeface="Raleway ExtraBold"/>
                <a:sym typeface="Raleway ExtraBold"/>
              </a:defRPr>
            </a:lvl2pPr>
            <a:lvl3pPr lvl="2" rtl="0">
              <a:spcBef>
                <a:spcPts val="0"/>
              </a:spcBef>
              <a:spcAft>
                <a:spcPts val="0"/>
              </a:spcAft>
              <a:buClr>
                <a:schemeClr val="dk1"/>
              </a:buClr>
              <a:buSzPts val="3000"/>
              <a:buFont typeface="Raleway ExtraBold"/>
              <a:buNone/>
              <a:defRPr sz="3000">
                <a:solidFill>
                  <a:schemeClr val="dk1"/>
                </a:solidFill>
                <a:latin typeface="Raleway ExtraBold"/>
                <a:ea typeface="Raleway ExtraBold"/>
                <a:cs typeface="Raleway ExtraBold"/>
                <a:sym typeface="Raleway ExtraBold"/>
              </a:defRPr>
            </a:lvl3pPr>
            <a:lvl4pPr lvl="3" rtl="0">
              <a:spcBef>
                <a:spcPts val="0"/>
              </a:spcBef>
              <a:spcAft>
                <a:spcPts val="0"/>
              </a:spcAft>
              <a:buClr>
                <a:schemeClr val="dk1"/>
              </a:buClr>
              <a:buSzPts val="3000"/>
              <a:buFont typeface="Raleway ExtraBold"/>
              <a:buNone/>
              <a:defRPr sz="3000">
                <a:solidFill>
                  <a:schemeClr val="dk1"/>
                </a:solidFill>
                <a:latin typeface="Raleway ExtraBold"/>
                <a:ea typeface="Raleway ExtraBold"/>
                <a:cs typeface="Raleway ExtraBold"/>
                <a:sym typeface="Raleway ExtraBold"/>
              </a:defRPr>
            </a:lvl4pPr>
            <a:lvl5pPr lvl="4" rtl="0">
              <a:spcBef>
                <a:spcPts val="0"/>
              </a:spcBef>
              <a:spcAft>
                <a:spcPts val="0"/>
              </a:spcAft>
              <a:buClr>
                <a:schemeClr val="dk1"/>
              </a:buClr>
              <a:buSzPts val="3000"/>
              <a:buFont typeface="Raleway ExtraBold"/>
              <a:buNone/>
              <a:defRPr sz="3000">
                <a:solidFill>
                  <a:schemeClr val="dk1"/>
                </a:solidFill>
                <a:latin typeface="Raleway ExtraBold"/>
                <a:ea typeface="Raleway ExtraBold"/>
                <a:cs typeface="Raleway ExtraBold"/>
                <a:sym typeface="Raleway ExtraBold"/>
              </a:defRPr>
            </a:lvl5pPr>
            <a:lvl6pPr lvl="5" rtl="0">
              <a:spcBef>
                <a:spcPts val="0"/>
              </a:spcBef>
              <a:spcAft>
                <a:spcPts val="0"/>
              </a:spcAft>
              <a:buClr>
                <a:schemeClr val="dk1"/>
              </a:buClr>
              <a:buSzPts val="3000"/>
              <a:buFont typeface="Raleway ExtraBold"/>
              <a:buNone/>
              <a:defRPr sz="3000">
                <a:solidFill>
                  <a:schemeClr val="dk1"/>
                </a:solidFill>
                <a:latin typeface="Raleway ExtraBold"/>
                <a:ea typeface="Raleway ExtraBold"/>
                <a:cs typeface="Raleway ExtraBold"/>
                <a:sym typeface="Raleway ExtraBold"/>
              </a:defRPr>
            </a:lvl6pPr>
            <a:lvl7pPr lvl="6" rtl="0">
              <a:spcBef>
                <a:spcPts val="0"/>
              </a:spcBef>
              <a:spcAft>
                <a:spcPts val="0"/>
              </a:spcAft>
              <a:buClr>
                <a:schemeClr val="dk1"/>
              </a:buClr>
              <a:buSzPts val="3000"/>
              <a:buFont typeface="Raleway ExtraBold"/>
              <a:buNone/>
              <a:defRPr sz="3000">
                <a:solidFill>
                  <a:schemeClr val="dk1"/>
                </a:solidFill>
                <a:latin typeface="Raleway ExtraBold"/>
                <a:ea typeface="Raleway ExtraBold"/>
                <a:cs typeface="Raleway ExtraBold"/>
                <a:sym typeface="Raleway ExtraBold"/>
              </a:defRPr>
            </a:lvl7pPr>
            <a:lvl8pPr lvl="7" rtl="0">
              <a:spcBef>
                <a:spcPts val="0"/>
              </a:spcBef>
              <a:spcAft>
                <a:spcPts val="0"/>
              </a:spcAft>
              <a:buClr>
                <a:schemeClr val="dk1"/>
              </a:buClr>
              <a:buSzPts val="3000"/>
              <a:buFont typeface="Raleway ExtraBold"/>
              <a:buNone/>
              <a:defRPr sz="3000">
                <a:solidFill>
                  <a:schemeClr val="dk1"/>
                </a:solidFill>
                <a:latin typeface="Raleway ExtraBold"/>
                <a:ea typeface="Raleway ExtraBold"/>
                <a:cs typeface="Raleway ExtraBold"/>
                <a:sym typeface="Raleway ExtraBold"/>
              </a:defRPr>
            </a:lvl8pPr>
            <a:lvl9pPr lvl="8" rtl="0">
              <a:spcBef>
                <a:spcPts val="0"/>
              </a:spcBef>
              <a:spcAft>
                <a:spcPts val="0"/>
              </a:spcAft>
              <a:buClr>
                <a:schemeClr val="dk1"/>
              </a:buClr>
              <a:buSzPts val="3000"/>
              <a:buFont typeface="Raleway ExtraBold"/>
              <a:buNone/>
              <a:defRPr sz="3000">
                <a:solidFill>
                  <a:schemeClr val="dk1"/>
                </a:solidFill>
                <a:latin typeface="Raleway ExtraBold"/>
                <a:ea typeface="Raleway ExtraBold"/>
                <a:cs typeface="Raleway ExtraBold"/>
                <a:sym typeface="Raleway ExtraBold"/>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04800">
              <a:lnSpc>
                <a:spcPct val="100000"/>
              </a:lnSpc>
              <a:spcBef>
                <a:spcPts val="0"/>
              </a:spcBef>
              <a:spcAft>
                <a:spcPts val="0"/>
              </a:spcAft>
              <a:buClr>
                <a:schemeClr val="dk1"/>
              </a:buClr>
              <a:buSzPts val="1200"/>
              <a:buFont typeface="Raleway Medium"/>
              <a:buChar char="●"/>
              <a:defRPr sz="1200">
                <a:solidFill>
                  <a:schemeClr val="dk1"/>
                </a:solidFill>
                <a:latin typeface="Raleway Medium"/>
                <a:ea typeface="Raleway Medium"/>
                <a:cs typeface="Raleway Medium"/>
                <a:sym typeface="Raleway Medium"/>
              </a:defRPr>
            </a:lvl1pPr>
            <a:lvl2pPr marL="914400" lvl="1" indent="-304800">
              <a:lnSpc>
                <a:spcPct val="100000"/>
              </a:lnSpc>
              <a:spcBef>
                <a:spcPts val="0"/>
              </a:spcBef>
              <a:spcAft>
                <a:spcPts val="0"/>
              </a:spcAft>
              <a:buClr>
                <a:schemeClr val="dk1"/>
              </a:buClr>
              <a:buSzPts val="1200"/>
              <a:buFont typeface="Raleway Medium"/>
              <a:buChar char="○"/>
              <a:defRPr sz="1200">
                <a:solidFill>
                  <a:schemeClr val="dk1"/>
                </a:solidFill>
                <a:latin typeface="Raleway Medium"/>
                <a:ea typeface="Raleway Medium"/>
                <a:cs typeface="Raleway Medium"/>
                <a:sym typeface="Raleway Medium"/>
              </a:defRPr>
            </a:lvl2pPr>
            <a:lvl3pPr marL="1371600" lvl="2" indent="-304800">
              <a:lnSpc>
                <a:spcPct val="100000"/>
              </a:lnSpc>
              <a:spcBef>
                <a:spcPts val="0"/>
              </a:spcBef>
              <a:spcAft>
                <a:spcPts val="0"/>
              </a:spcAft>
              <a:buClr>
                <a:schemeClr val="dk1"/>
              </a:buClr>
              <a:buSzPts val="1200"/>
              <a:buFont typeface="Raleway Medium"/>
              <a:buChar char="■"/>
              <a:defRPr sz="1200">
                <a:solidFill>
                  <a:schemeClr val="dk1"/>
                </a:solidFill>
                <a:latin typeface="Raleway Medium"/>
                <a:ea typeface="Raleway Medium"/>
                <a:cs typeface="Raleway Medium"/>
                <a:sym typeface="Raleway Medium"/>
              </a:defRPr>
            </a:lvl3pPr>
            <a:lvl4pPr marL="1828800" lvl="3" indent="-304800">
              <a:lnSpc>
                <a:spcPct val="100000"/>
              </a:lnSpc>
              <a:spcBef>
                <a:spcPts val="0"/>
              </a:spcBef>
              <a:spcAft>
                <a:spcPts val="0"/>
              </a:spcAft>
              <a:buClr>
                <a:schemeClr val="dk1"/>
              </a:buClr>
              <a:buSzPts val="1200"/>
              <a:buFont typeface="Raleway Medium"/>
              <a:buChar char="●"/>
              <a:defRPr sz="1200">
                <a:solidFill>
                  <a:schemeClr val="dk1"/>
                </a:solidFill>
                <a:latin typeface="Raleway Medium"/>
                <a:ea typeface="Raleway Medium"/>
                <a:cs typeface="Raleway Medium"/>
                <a:sym typeface="Raleway Medium"/>
              </a:defRPr>
            </a:lvl4pPr>
            <a:lvl5pPr marL="2286000" lvl="4" indent="-304800">
              <a:lnSpc>
                <a:spcPct val="100000"/>
              </a:lnSpc>
              <a:spcBef>
                <a:spcPts val="0"/>
              </a:spcBef>
              <a:spcAft>
                <a:spcPts val="0"/>
              </a:spcAft>
              <a:buClr>
                <a:schemeClr val="dk1"/>
              </a:buClr>
              <a:buSzPts val="1200"/>
              <a:buFont typeface="Raleway Medium"/>
              <a:buChar char="○"/>
              <a:defRPr sz="1200">
                <a:solidFill>
                  <a:schemeClr val="dk1"/>
                </a:solidFill>
                <a:latin typeface="Raleway Medium"/>
                <a:ea typeface="Raleway Medium"/>
                <a:cs typeface="Raleway Medium"/>
                <a:sym typeface="Raleway Medium"/>
              </a:defRPr>
            </a:lvl5pPr>
            <a:lvl6pPr marL="2743200" lvl="5" indent="-304800">
              <a:lnSpc>
                <a:spcPct val="100000"/>
              </a:lnSpc>
              <a:spcBef>
                <a:spcPts val="0"/>
              </a:spcBef>
              <a:spcAft>
                <a:spcPts val="0"/>
              </a:spcAft>
              <a:buClr>
                <a:schemeClr val="dk1"/>
              </a:buClr>
              <a:buSzPts val="1200"/>
              <a:buFont typeface="Raleway Medium"/>
              <a:buChar char="■"/>
              <a:defRPr sz="1200">
                <a:solidFill>
                  <a:schemeClr val="dk1"/>
                </a:solidFill>
                <a:latin typeface="Raleway Medium"/>
                <a:ea typeface="Raleway Medium"/>
                <a:cs typeface="Raleway Medium"/>
                <a:sym typeface="Raleway Medium"/>
              </a:defRPr>
            </a:lvl6pPr>
            <a:lvl7pPr marL="3200400" lvl="6" indent="-304800">
              <a:lnSpc>
                <a:spcPct val="100000"/>
              </a:lnSpc>
              <a:spcBef>
                <a:spcPts val="0"/>
              </a:spcBef>
              <a:spcAft>
                <a:spcPts val="0"/>
              </a:spcAft>
              <a:buClr>
                <a:schemeClr val="dk1"/>
              </a:buClr>
              <a:buSzPts val="1200"/>
              <a:buFont typeface="Raleway Medium"/>
              <a:buChar char="●"/>
              <a:defRPr sz="1200">
                <a:solidFill>
                  <a:schemeClr val="dk1"/>
                </a:solidFill>
                <a:latin typeface="Raleway Medium"/>
                <a:ea typeface="Raleway Medium"/>
                <a:cs typeface="Raleway Medium"/>
                <a:sym typeface="Raleway Medium"/>
              </a:defRPr>
            </a:lvl7pPr>
            <a:lvl8pPr marL="3657600" lvl="7" indent="-304800">
              <a:lnSpc>
                <a:spcPct val="100000"/>
              </a:lnSpc>
              <a:spcBef>
                <a:spcPts val="0"/>
              </a:spcBef>
              <a:spcAft>
                <a:spcPts val="0"/>
              </a:spcAft>
              <a:buClr>
                <a:schemeClr val="dk1"/>
              </a:buClr>
              <a:buSzPts val="1200"/>
              <a:buFont typeface="Raleway Medium"/>
              <a:buChar char="○"/>
              <a:defRPr sz="1200">
                <a:solidFill>
                  <a:schemeClr val="dk1"/>
                </a:solidFill>
                <a:latin typeface="Raleway Medium"/>
                <a:ea typeface="Raleway Medium"/>
                <a:cs typeface="Raleway Medium"/>
                <a:sym typeface="Raleway Medium"/>
              </a:defRPr>
            </a:lvl8pPr>
            <a:lvl9pPr marL="4114800" lvl="8" indent="-304800">
              <a:lnSpc>
                <a:spcPct val="100000"/>
              </a:lnSpc>
              <a:spcBef>
                <a:spcPts val="0"/>
              </a:spcBef>
              <a:spcAft>
                <a:spcPts val="0"/>
              </a:spcAft>
              <a:buClr>
                <a:schemeClr val="dk1"/>
              </a:buClr>
              <a:buSzPts val="1200"/>
              <a:buFont typeface="Raleway Medium"/>
              <a:buChar char="■"/>
              <a:defRPr sz="1200">
                <a:solidFill>
                  <a:schemeClr val="dk1"/>
                </a:solidFill>
                <a:latin typeface="Raleway Medium"/>
                <a:ea typeface="Raleway Medium"/>
                <a:cs typeface="Raleway Medium"/>
                <a:sym typeface="Raleway Mediu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4" r:id="rId4"/>
    <p:sldLayoutId id="2147483655" r:id="rId5"/>
    <p:sldLayoutId id="2147483656" r:id="rId6"/>
    <p:sldLayoutId id="2147483658" r:id="rId7"/>
    <p:sldLayoutId id="2147483659" r:id="rId8"/>
    <p:sldLayoutId id="2147483662" r:id="rId9"/>
    <p:sldLayoutId id="2147483664" r:id="rId10"/>
    <p:sldLayoutId id="2147483665" r:id="rId11"/>
    <p:sldLayoutId id="2147483666" r:id="rId12"/>
    <p:sldLayoutId id="2147483671" r:id="rId13"/>
    <p:sldLayoutId id="2147483674" r:id="rId14"/>
    <p:sldLayoutId id="2147483675"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grpSp>
        <p:nvGrpSpPr>
          <p:cNvPr id="277" name="Google Shape;277;p33"/>
          <p:cNvGrpSpPr/>
          <p:nvPr/>
        </p:nvGrpSpPr>
        <p:grpSpPr>
          <a:xfrm>
            <a:off x="7468800" y="2138"/>
            <a:ext cx="1675200" cy="5139225"/>
            <a:chOff x="7468800" y="0"/>
            <a:chExt cx="1675200" cy="5139225"/>
          </a:xfrm>
        </p:grpSpPr>
        <p:grpSp>
          <p:nvGrpSpPr>
            <p:cNvPr id="278" name="Google Shape;278;p33"/>
            <p:cNvGrpSpPr/>
            <p:nvPr/>
          </p:nvGrpSpPr>
          <p:grpSpPr>
            <a:xfrm>
              <a:off x="7468800" y="0"/>
              <a:ext cx="1675200" cy="5139225"/>
              <a:chOff x="7468800" y="0"/>
              <a:chExt cx="1675200" cy="5139225"/>
            </a:xfrm>
          </p:grpSpPr>
          <p:sp>
            <p:nvSpPr>
              <p:cNvPr id="279" name="Google Shape;279;p33"/>
              <p:cNvSpPr/>
              <p:nvPr/>
            </p:nvSpPr>
            <p:spPr>
              <a:xfrm>
                <a:off x="7468800" y="3464996"/>
                <a:ext cx="1675200" cy="8169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
            <p:nvSpPr>
              <p:cNvPr id="280" name="Google Shape;280;p33"/>
              <p:cNvSpPr/>
              <p:nvPr/>
            </p:nvSpPr>
            <p:spPr>
              <a:xfrm>
                <a:off x="7468800" y="4282125"/>
                <a:ext cx="1675200" cy="8571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
            <p:nvSpPr>
              <p:cNvPr id="281" name="Google Shape;281;p33"/>
              <p:cNvSpPr/>
              <p:nvPr/>
            </p:nvSpPr>
            <p:spPr>
              <a:xfrm>
                <a:off x="7468800" y="2652000"/>
                <a:ext cx="1675200" cy="826621"/>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latin typeface="Open Sans"/>
                  <a:ea typeface="Open Sans"/>
                  <a:cs typeface="Open Sans"/>
                  <a:sym typeface="Open Sans"/>
                </a:endParaRPr>
              </a:p>
            </p:txBody>
          </p:sp>
          <p:sp>
            <p:nvSpPr>
              <p:cNvPr id="282" name="Google Shape;282;p33"/>
              <p:cNvSpPr/>
              <p:nvPr/>
            </p:nvSpPr>
            <p:spPr>
              <a:xfrm rot="10800000" flipH="1">
                <a:off x="7468800" y="857329"/>
                <a:ext cx="1675200" cy="8169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
            <p:nvSpPr>
              <p:cNvPr id="283" name="Google Shape;283;p33"/>
              <p:cNvSpPr/>
              <p:nvPr/>
            </p:nvSpPr>
            <p:spPr>
              <a:xfrm rot="10800000" flipH="1">
                <a:off x="7468800" y="0"/>
                <a:ext cx="1675200" cy="8571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
            <p:nvSpPr>
              <p:cNvPr id="284" name="Google Shape;284;p33"/>
              <p:cNvSpPr/>
              <p:nvPr/>
            </p:nvSpPr>
            <p:spPr>
              <a:xfrm rot="10800000" flipH="1">
                <a:off x="7468800" y="1674450"/>
                <a:ext cx="1675200" cy="8169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grpSp>
        <p:sp>
          <p:nvSpPr>
            <p:cNvPr id="285" name="Google Shape;285;p33"/>
            <p:cNvSpPr/>
            <p:nvPr/>
          </p:nvSpPr>
          <p:spPr>
            <a:xfrm>
              <a:off x="7468800" y="2491500"/>
              <a:ext cx="1675200" cy="1605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Open Sans"/>
                  <a:ea typeface="Open Sans"/>
                  <a:cs typeface="Open Sans"/>
                  <a:sym typeface="Open Sans"/>
                </a:rPr>
                <a:t> </a:t>
              </a:r>
              <a:endParaRPr>
                <a:latin typeface="Open Sans"/>
                <a:ea typeface="Open Sans"/>
                <a:cs typeface="Open Sans"/>
                <a:sym typeface="Open Sans"/>
              </a:endParaRPr>
            </a:p>
          </p:txBody>
        </p:sp>
      </p:grpSp>
      <p:sp>
        <p:nvSpPr>
          <p:cNvPr id="286" name="Google Shape;286;p33"/>
          <p:cNvSpPr txBox="1">
            <a:spLocks noGrp="1"/>
          </p:cNvSpPr>
          <p:nvPr>
            <p:ph type="ctrTitle"/>
          </p:nvPr>
        </p:nvSpPr>
        <p:spPr>
          <a:xfrm>
            <a:off x="704598" y="1425206"/>
            <a:ext cx="6651600" cy="2293087"/>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sz="3600" cap="all" dirty="0">
                <a:solidFill>
                  <a:schemeClr val="accent2"/>
                </a:solidFill>
              </a:rPr>
              <a:t>Fiduciary Duties and ERISA-based Claims in Retirement Accounts – </a:t>
            </a:r>
            <a:br>
              <a:rPr lang="en-GB" sz="3600" cap="all" dirty="0">
                <a:solidFill>
                  <a:schemeClr val="accent2"/>
                </a:solidFill>
              </a:rPr>
            </a:br>
            <a:r>
              <a:rPr lang="en-GB" sz="3600" cap="all" dirty="0">
                <a:solidFill>
                  <a:schemeClr val="accent2"/>
                </a:solidFill>
              </a:rPr>
              <a:t>A Rising Trend</a:t>
            </a:r>
          </a:p>
        </p:txBody>
      </p:sp>
      <p:sp>
        <p:nvSpPr>
          <p:cNvPr id="287" name="Google Shape;287;p33"/>
          <p:cNvSpPr txBox="1">
            <a:spLocks noGrp="1"/>
          </p:cNvSpPr>
          <p:nvPr>
            <p:ph type="subTitle" idx="1"/>
          </p:nvPr>
        </p:nvSpPr>
        <p:spPr>
          <a:xfrm>
            <a:off x="0" y="3977522"/>
            <a:ext cx="6930571" cy="735291"/>
          </a:xfrm>
          <a:prstGeom prst="rect">
            <a:avLst/>
          </a:prstGeom>
          <a:solidFill>
            <a:schemeClr val="accent3">
              <a:lumMod val="95000"/>
            </a:schemeClr>
          </a:solidFill>
        </p:spPr>
        <p:txBody>
          <a:bodyPr spcFirstLastPara="1" wrap="square" lIns="91425" tIns="91425" rIns="91425" bIns="91425" anchor="t" anchorCtr="0">
            <a:noAutofit/>
          </a:bodyPr>
          <a:lstStyle/>
          <a:p>
            <a:pPr marL="0" lvl="0" indent="0" algn="l" rtl="0">
              <a:lnSpc>
                <a:spcPct val="120000"/>
              </a:lnSpc>
              <a:spcBef>
                <a:spcPts val="0"/>
              </a:spcBef>
              <a:spcAft>
                <a:spcPts val="0"/>
              </a:spcAft>
              <a:buNone/>
            </a:pPr>
            <a:r>
              <a:rPr lang="en-GB" b="1" dirty="0">
                <a:solidFill>
                  <a:schemeClr val="accent2">
                    <a:lumMod val="90000"/>
                    <a:lumOff val="10000"/>
                  </a:schemeClr>
                </a:solidFill>
                <a:latin typeface="Raleway Bold" pitchFamily="2" charset="0"/>
              </a:rPr>
              <a:t>             Moderators</a:t>
            </a:r>
            <a:r>
              <a:rPr lang="en-GB" dirty="0">
                <a:solidFill>
                  <a:schemeClr val="accent2">
                    <a:lumMod val="90000"/>
                    <a:lumOff val="10000"/>
                  </a:schemeClr>
                </a:solidFill>
                <a:latin typeface="Raleway Bold" pitchFamily="2" charset="0"/>
              </a:rPr>
              <a:t>: Alan Rosca and Joseph Peiffer</a:t>
            </a:r>
          </a:p>
          <a:p>
            <a:pPr marL="0" lvl="0" indent="0" algn="l" rtl="0">
              <a:lnSpc>
                <a:spcPct val="120000"/>
              </a:lnSpc>
              <a:spcBef>
                <a:spcPts val="0"/>
              </a:spcBef>
              <a:spcAft>
                <a:spcPts val="0"/>
              </a:spcAft>
              <a:buNone/>
            </a:pPr>
            <a:r>
              <a:rPr lang="en-GB" b="1" dirty="0">
                <a:solidFill>
                  <a:schemeClr val="accent2">
                    <a:lumMod val="90000"/>
                    <a:lumOff val="10000"/>
                  </a:schemeClr>
                </a:solidFill>
                <a:latin typeface="Raleway Bold" pitchFamily="2" charset="0"/>
              </a:rPr>
              <a:t>             Speakers</a:t>
            </a:r>
            <a:r>
              <a:rPr lang="en-GB" dirty="0">
                <a:solidFill>
                  <a:schemeClr val="accent2">
                    <a:lumMod val="90000"/>
                    <a:lumOff val="10000"/>
                  </a:schemeClr>
                </a:solidFill>
                <a:latin typeface="Raleway Bold" pitchFamily="2" charset="0"/>
              </a:rPr>
              <a:t>: Erin Koeppel, Maureen Thompson, Mike </a:t>
            </a:r>
            <a:r>
              <a:rPr lang="en-GB" dirty="0" err="1">
                <a:solidFill>
                  <a:schemeClr val="accent2">
                    <a:lumMod val="90000"/>
                    <a:lumOff val="10000"/>
                  </a:schemeClr>
                </a:solidFill>
                <a:latin typeface="Raleway Bold" pitchFamily="2" charset="0"/>
              </a:rPr>
              <a:t>Salmanson</a:t>
            </a:r>
            <a:endParaRPr lang="en-GB" dirty="0">
              <a:solidFill>
                <a:schemeClr val="accent2">
                  <a:lumMod val="90000"/>
                  <a:lumOff val="10000"/>
                </a:schemeClr>
              </a:solidFill>
              <a:latin typeface="Raleway Bold" pitchFamily="2" charset="0"/>
            </a:endParaRPr>
          </a:p>
        </p:txBody>
      </p:sp>
      <p:sp>
        <p:nvSpPr>
          <p:cNvPr id="2" name="Google Shape;287;p33">
            <a:extLst>
              <a:ext uri="{FF2B5EF4-FFF2-40B4-BE49-F238E27FC236}">
                <a16:creationId xmlns:a16="http://schemas.microsoft.com/office/drawing/2014/main" id="{358E70DC-1F95-E862-D28D-2BB2B02539C1}"/>
              </a:ext>
            </a:extLst>
          </p:cNvPr>
          <p:cNvSpPr txBox="1">
            <a:spLocks/>
          </p:cNvSpPr>
          <p:nvPr/>
        </p:nvSpPr>
        <p:spPr>
          <a:xfrm>
            <a:off x="1" y="444639"/>
            <a:ext cx="3875314" cy="414600"/>
          </a:xfrm>
          <a:prstGeom prst="rect">
            <a:avLst/>
          </a:prstGeom>
          <a:solidFill>
            <a:schemeClr val="accent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1"/>
              </a:buClr>
              <a:buSzPts val="1200"/>
              <a:buFont typeface="Raleway Medium"/>
              <a:buNone/>
              <a:defRPr sz="1600" b="0" i="0" u="none" strike="noStrike" cap="none">
                <a:solidFill>
                  <a:schemeClr val="dk1"/>
                </a:solidFill>
                <a:latin typeface="Raleway Medium"/>
                <a:ea typeface="Raleway Medium"/>
                <a:cs typeface="Raleway Medium"/>
                <a:sym typeface="Raleway Medium"/>
              </a:defRPr>
            </a:lvl1pPr>
            <a:lvl2pPr marL="914400" marR="0" lvl="1" indent="-304800" algn="ctr" rtl="0">
              <a:lnSpc>
                <a:spcPct val="100000"/>
              </a:lnSpc>
              <a:spcBef>
                <a:spcPts val="0"/>
              </a:spcBef>
              <a:spcAft>
                <a:spcPts val="0"/>
              </a:spcAft>
              <a:buClr>
                <a:schemeClr val="dk1"/>
              </a:buClr>
              <a:buSzPts val="1800"/>
              <a:buFont typeface="Raleway Medium"/>
              <a:buNone/>
              <a:defRPr sz="1800" b="0" i="0" u="none" strike="noStrike" cap="none">
                <a:solidFill>
                  <a:schemeClr val="dk1"/>
                </a:solidFill>
                <a:latin typeface="Raleway Medium"/>
                <a:ea typeface="Raleway Medium"/>
                <a:cs typeface="Raleway Medium"/>
                <a:sym typeface="Raleway Medium"/>
              </a:defRPr>
            </a:lvl2pPr>
            <a:lvl3pPr marL="1371600" marR="0" lvl="2" indent="-304800" algn="ctr" rtl="0">
              <a:lnSpc>
                <a:spcPct val="100000"/>
              </a:lnSpc>
              <a:spcBef>
                <a:spcPts val="0"/>
              </a:spcBef>
              <a:spcAft>
                <a:spcPts val="0"/>
              </a:spcAft>
              <a:buClr>
                <a:schemeClr val="dk1"/>
              </a:buClr>
              <a:buSzPts val="1800"/>
              <a:buFont typeface="Raleway Medium"/>
              <a:buNone/>
              <a:defRPr sz="1800" b="0" i="0" u="none" strike="noStrike" cap="none">
                <a:solidFill>
                  <a:schemeClr val="dk1"/>
                </a:solidFill>
                <a:latin typeface="Raleway Medium"/>
                <a:ea typeface="Raleway Medium"/>
                <a:cs typeface="Raleway Medium"/>
                <a:sym typeface="Raleway Medium"/>
              </a:defRPr>
            </a:lvl3pPr>
            <a:lvl4pPr marL="1828800" marR="0" lvl="3" indent="-304800" algn="ctr" rtl="0">
              <a:lnSpc>
                <a:spcPct val="100000"/>
              </a:lnSpc>
              <a:spcBef>
                <a:spcPts val="0"/>
              </a:spcBef>
              <a:spcAft>
                <a:spcPts val="0"/>
              </a:spcAft>
              <a:buClr>
                <a:schemeClr val="dk1"/>
              </a:buClr>
              <a:buSzPts val="1800"/>
              <a:buFont typeface="Raleway Medium"/>
              <a:buNone/>
              <a:defRPr sz="1800" b="0" i="0" u="none" strike="noStrike" cap="none">
                <a:solidFill>
                  <a:schemeClr val="dk1"/>
                </a:solidFill>
                <a:latin typeface="Raleway Medium"/>
                <a:ea typeface="Raleway Medium"/>
                <a:cs typeface="Raleway Medium"/>
                <a:sym typeface="Raleway Medium"/>
              </a:defRPr>
            </a:lvl4pPr>
            <a:lvl5pPr marL="2286000" marR="0" lvl="4" indent="-304800" algn="ctr" rtl="0">
              <a:lnSpc>
                <a:spcPct val="100000"/>
              </a:lnSpc>
              <a:spcBef>
                <a:spcPts val="0"/>
              </a:spcBef>
              <a:spcAft>
                <a:spcPts val="0"/>
              </a:spcAft>
              <a:buClr>
                <a:schemeClr val="dk1"/>
              </a:buClr>
              <a:buSzPts val="1800"/>
              <a:buFont typeface="Raleway Medium"/>
              <a:buNone/>
              <a:defRPr sz="1800" b="0" i="0" u="none" strike="noStrike" cap="none">
                <a:solidFill>
                  <a:schemeClr val="dk1"/>
                </a:solidFill>
                <a:latin typeface="Raleway Medium"/>
                <a:ea typeface="Raleway Medium"/>
                <a:cs typeface="Raleway Medium"/>
                <a:sym typeface="Raleway Medium"/>
              </a:defRPr>
            </a:lvl5pPr>
            <a:lvl6pPr marL="2743200" marR="0" lvl="5" indent="-304800" algn="ctr" rtl="0">
              <a:lnSpc>
                <a:spcPct val="100000"/>
              </a:lnSpc>
              <a:spcBef>
                <a:spcPts val="0"/>
              </a:spcBef>
              <a:spcAft>
                <a:spcPts val="0"/>
              </a:spcAft>
              <a:buClr>
                <a:schemeClr val="dk1"/>
              </a:buClr>
              <a:buSzPts val="1800"/>
              <a:buFont typeface="Raleway Medium"/>
              <a:buNone/>
              <a:defRPr sz="1800" b="0" i="0" u="none" strike="noStrike" cap="none">
                <a:solidFill>
                  <a:schemeClr val="dk1"/>
                </a:solidFill>
                <a:latin typeface="Raleway Medium"/>
                <a:ea typeface="Raleway Medium"/>
                <a:cs typeface="Raleway Medium"/>
                <a:sym typeface="Raleway Medium"/>
              </a:defRPr>
            </a:lvl6pPr>
            <a:lvl7pPr marL="3200400" marR="0" lvl="6" indent="-304800" algn="ctr" rtl="0">
              <a:lnSpc>
                <a:spcPct val="100000"/>
              </a:lnSpc>
              <a:spcBef>
                <a:spcPts val="0"/>
              </a:spcBef>
              <a:spcAft>
                <a:spcPts val="0"/>
              </a:spcAft>
              <a:buClr>
                <a:schemeClr val="dk1"/>
              </a:buClr>
              <a:buSzPts val="1800"/>
              <a:buFont typeface="Raleway Medium"/>
              <a:buNone/>
              <a:defRPr sz="1800" b="0" i="0" u="none" strike="noStrike" cap="none">
                <a:solidFill>
                  <a:schemeClr val="dk1"/>
                </a:solidFill>
                <a:latin typeface="Raleway Medium"/>
                <a:ea typeface="Raleway Medium"/>
                <a:cs typeface="Raleway Medium"/>
                <a:sym typeface="Raleway Medium"/>
              </a:defRPr>
            </a:lvl7pPr>
            <a:lvl8pPr marL="3657600" marR="0" lvl="7" indent="-304800" algn="ctr" rtl="0">
              <a:lnSpc>
                <a:spcPct val="100000"/>
              </a:lnSpc>
              <a:spcBef>
                <a:spcPts val="0"/>
              </a:spcBef>
              <a:spcAft>
                <a:spcPts val="0"/>
              </a:spcAft>
              <a:buClr>
                <a:schemeClr val="dk1"/>
              </a:buClr>
              <a:buSzPts val="1800"/>
              <a:buFont typeface="Raleway Medium"/>
              <a:buNone/>
              <a:defRPr sz="1800" b="0" i="0" u="none" strike="noStrike" cap="none">
                <a:solidFill>
                  <a:schemeClr val="dk1"/>
                </a:solidFill>
                <a:latin typeface="Raleway Medium"/>
                <a:ea typeface="Raleway Medium"/>
                <a:cs typeface="Raleway Medium"/>
                <a:sym typeface="Raleway Medium"/>
              </a:defRPr>
            </a:lvl8pPr>
            <a:lvl9pPr marL="4114800" marR="0" lvl="8" indent="-304800" algn="ctr" rtl="0">
              <a:lnSpc>
                <a:spcPct val="100000"/>
              </a:lnSpc>
              <a:spcBef>
                <a:spcPts val="0"/>
              </a:spcBef>
              <a:spcAft>
                <a:spcPts val="0"/>
              </a:spcAft>
              <a:buClr>
                <a:schemeClr val="dk1"/>
              </a:buClr>
              <a:buSzPts val="1800"/>
              <a:buFont typeface="Raleway Medium"/>
              <a:buNone/>
              <a:defRPr sz="1800" b="0" i="0" u="none" strike="noStrike" cap="none">
                <a:solidFill>
                  <a:schemeClr val="dk1"/>
                </a:solidFill>
                <a:latin typeface="Raleway Medium"/>
                <a:ea typeface="Raleway Medium"/>
                <a:cs typeface="Raleway Medium"/>
                <a:sym typeface="Raleway Medium"/>
              </a:defRPr>
            </a:lvl9pPr>
          </a:lstStyle>
          <a:p>
            <a:pPr marL="0" indent="0"/>
            <a:r>
              <a:rPr lang="en-GB" dirty="0">
                <a:solidFill>
                  <a:schemeClr val="accent6"/>
                </a:solidFill>
                <a:latin typeface="Raleway Bold" pitchFamily="2" charset="0"/>
              </a:rPr>
              <a:t>             2025 PIABA Mid-Year Meeting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5" name="Google Shape;335;p38"/>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Statute of Limitations</a:t>
            </a:r>
            <a:endParaRPr dirty="0"/>
          </a:p>
        </p:txBody>
      </p:sp>
      <p:sp>
        <p:nvSpPr>
          <p:cNvPr id="15" name="Google Shape;397;p40">
            <a:extLst>
              <a:ext uri="{FF2B5EF4-FFF2-40B4-BE49-F238E27FC236}">
                <a16:creationId xmlns:a16="http://schemas.microsoft.com/office/drawing/2014/main" id="{CFC0AB2E-A56D-9840-A5C4-7B3E30C67E77}"/>
              </a:ext>
            </a:extLst>
          </p:cNvPr>
          <p:cNvSpPr txBox="1">
            <a:spLocks noGrp="1"/>
          </p:cNvSpPr>
          <p:nvPr>
            <p:ph type="subTitle" idx="1"/>
          </p:nvPr>
        </p:nvSpPr>
        <p:spPr>
          <a:xfrm>
            <a:off x="720000" y="1362303"/>
            <a:ext cx="7465576" cy="3103811"/>
          </a:xfrm>
          <a:prstGeom prst="rect">
            <a:avLst/>
          </a:prstGeom>
        </p:spPr>
        <p:txBody>
          <a:bodyPr spcFirstLastPara="1" wrap="square" lIns="91425" tIns="91425" rIns="91425" bIns="91425" anchor="t" anchorCtr="0">
            <a:noAutofit/>
          </a:bodyPr>
          <a:lstStyle/>
          <a:p>
            <a:pPr marL="342900" lvl="0" indent="-342900" algn="just" rtl="0">
              <a:spcBef>
                <a:spcPts val="600"/>
              </a:spcBef>
              <a:spcAft>
                <a:spcPts val="600"/>
              </a:spcAft>
              <a:buClr>
                <a:schemeClr val="tx2"/>
              </a:buClr>
              <a:buSzPct val="100000"/>
              <a:buFont typeface="Trebuchet MS" panose="020B0603020202020204" pitchFamily="34" charset="0"/>
              <a:buChar char="●"/>
            </a:pPr>
            <a:r>
              <a:rPr lang="en-GB" sz="1800" b="1" dirty="0">
                <a:latin typeface="Raleway Bold" pitchFamily="2" charset="0"/>
              </a:rPr>
              <a:t>ERISA imposes strict time limits on fiduciary breach claims</a:t>
            </a:r>
            <a:r>
              <a:rPr lang="en-GB" sz="1800" dirty="0">
                <a:latin typeface="Raleway SemiBold" panose="020F0502020204030204" pitchFamily="2" charset="0"/>
              </a:rPr>
              <a:t>:</a:t>
            </a:r>
          </a:p>
          <a:p>
            <a:pPr marL="800100" lvl="1" indent="-342900" algn="just">
              <a:spcBef>
                <a:spcPts val="600"/>
              </a:spcBef>
              <a:spcAft>
                <a:spcPts val="600"/>
              </a:spcAft>
              <a:buClr>
                <a:schemeClr val="accent1"/>
              </a:buClr>
              <a:buSzPct val="100000"/>
              <a:buFont typeface="Trebuchet MS" panose="020B0603020202020204" pitchFamily="34" charset="0"/>
              <a:buChar char="●"/>
            </a:pPr>
            <a:r>
              <a:rPr lang="en-GB" sz="1800" dirty="0">
                <a:latin typeface="Raleway Bold" pitchFamily="2" charset="0"/>
              </a:rPr>
              <a:t>6 years</a:t>
            </a:r>
            <a:r>
              <a:rPr lang="en-GB" sz="1800" dirty="0">
                <a:latin typeface="Raleway SemiBold" panose="020F0502020204030204" pitchFamily="2" charset="0"/>
              </a:rPr>
              <a:t>: Claims must be filed within 6 years of the breach.</a:t>
            </a:r>
          </a:p>
          <a:p>
            <a:pPr marL="800100" lvl="1" indent="-342900" algn="just">
              <a:spcBef>
                <a:spcPts val="600"/>
              </a:spcBef>
              <a:spcAft>
                <a:spcPts val="600"/>
              </a:spcAft>
              <a:buClr>
                <a:schemeClr val="accent1"/>
              </a:buClr>
              <a:buSzPct val="100000"/>
              <a:buFont typeface="Trebuchet MS" panose="020B0603020202020204" pitchFamily="34" charset="0"/>
              <a:buChar char="●"/>
            </a:pPr>
            <a:r>
              <a:rPr lang="en-GB" sz="1800" dirty="0">
                <a:latin typeface="Raleway Bold" pitchFamily="2" charset="0"/>
              </a:rPr>
              <a:t>3 years</a:t>
            </a:r>
            <a:r>
              <a:rPr lang="en-GB" sz="1800" dirty="0">
                <a:latin typeface="Raleway SemiBold" panose="020F0502020204030204" pitchFamily="2" charset="0"/>
              </a:rPr>
              <a:t> </a:t>
            </a:r>
            <a:r>
              <a:rPr lang="en-US" sz="1800" dirty="0">
                <a:latin typeface="Raleway SemiBold" panose="020F0502020204030204" pitchFamily="2" charset="0"/>
              </a:rPr>
              <a:t>after the earliest date on which the plaintiff had actual knowledge of the breach or violation</a:t>
            </a:r>
            <a:r>
              <a:rPr lang="en-GB" sz="1800" dirty="0">
                <a:latin typeface="Raleway SemiBold" panose="020F0502020204030204" pitchFamily="2" charset="0"/>
              </a:rPr>
              <a:t>.</a:t>
            </a:r>
          </a:p>
          <a:p>
            <a:pPr marL="800100" lvl="1" indent="-342900" algn="just">
              <a:spcBef>
                <a:spcPts val="600"/>
              </a:spcBef>
              <a:spcAft>
                <a:spcPts val="600"/>
              </a:spcAft>
              <a:buClr>
                <a:schemeClr val="accent1"/>
              </a:buClr>
              <a:buSzPct val="100000"/>
              <a:buFont typeface="Trebuchet MS" panose="020B0603020202020204" pitchFamily="34" charset="0"/>
              <a:buChar char="●"/>
            </a:pPr>
            <a:r>
              <a:rPr lang="en-GB" sz="1800" dirty="0">
                <a:latin typeface="Raleway Bold" pitchFamily="2" charset="0"/>
              </a:rPr>
              <a:t>Fraud Exception</a:t>
            </a:r>
            <a:r>
              <a:rPr lang="en-GB" sz="1800" dirty="0">
                <a:latin typeface="Raleway SemiBold" panose="020F0502020204030204" pitchFamily="2" charset="0"/>
              </a:rPr>
              <a:t>: No time limit if the breach involved fraud or concealment.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33">
          <a:extLst>
            <a:ext uri="{FF2B5EF4-FFF2-40B4-BE49-F238E27FC236}">
              <a16:creationId xmlns:a16="http://schemas.microsoft.com/office/drawing/2014/main" id="{4E100DD6-93B1-C281-633A-D1D7039EDF9C}"/>
            </a:ext>
          </a:extLst>
        </p:cNvPr>
        <p:cNvGrpSpPr/>
        <p:nvPr/>
      </p:nvGrpSpPr>
      <p:grpSpPr>
        <a:xfrm>
          <a:off x="0" y="0"/>
          <a:ext cx="0" cy="0"/>
          <a:chOff x="0" y="0"/>
          <a:chExt cx="0" cy="0"/>
        </a:xfrm>
      </p:grpSpPr>
      <p:sp>
        <p:nvSpPr>
          <p:cNvPr id="7" name="Google Shape;1272;p60">
            <a:extLst>
              <a:ext uri="{FF2B5EF4-FFF2-40B4-BE49-F238E27FC236}">
                <a16:creationId xmlns:a16="http://schemas.microsoft.com/office/drawing/2014/main" id="{A82AEE49-DFC2-DC32-CD77-6945C7176278}"/>
              </a:ext>
            </a:extLst>
          </p:cNvPr>
          <p:cNvSpPr/>
          <p:nvPr/>
        </p:nvSpPr>
        <p:spPr>
          <a:xfrm>
            <a:off x="2873829" y="1600152"/>
            <a:ext cx="5849257" cy="3066191"/>
          </a:xfrm>
          <a:custGeom>
            <a:avLst/>
            <a:gdLst/>
            <a:ahLst/>
            <a:cxnLst/>
            <a:rect l="l" t="t" r="r" b="b"/>
            <a:pathLst>
              <a:path w="16269" h="9064" extrusionOk="0">
                <a:moveTo>
                  <a:pt x="428" y="0"/>
                </a:moveTo>
                <a:cubicBezTo>
                  <a:pt x="193" y="0"/>
                  <a:pt x="2" y="191"/>
                  <a:pt x="2" y="428"/>
                </a:cubicBezTo>
                <a:lnTo>
                  <a:pt x="2" y="6900"/>
                </a:lnTo>
                <a:cubicBezTo>
                  <a:pt x="1" y="7136"/>
                  <a:pt x="193" y="7328"/>
                  <a:pt x="428" y="7328"/>
                </a:cubicBezTo>
                <a:lnTo>
                  <a:pt x="12834" y="7328"/>
                </a:lnTo>
                <a:lnTo>
                  <a:pt x="13836" y="9064"/>
                </a:lnTo>
                <a:lnTo>
                  <a:pt x="14839" y="7328"/>
                </a:lnTo>
                <a:lnTo>
                  <a:pt x="15839" y="7328"/>
                </a:lnTo>
                <a:cubicBezTo>
                  <a:pt x="16076" y="7328"/>
                  <a:pt x="16269" y="7137"/>
                  <a:pt x="16269" y="6900"/>
                </a:cubicBezTo>
                <a:lnTo>
                  <a:pt x="16269" y="428"/>
                </a:lnTo>
                <a:cubicBezTo>
                  <a:pt x="16267" y="191"/>
                  <a:pt x="16076" y="0"/>
                  <a:pt x="15839" y="0"/>
                </a:cubicBezTo>
                <a:close/>
              </a:path>
            </a:pathLst>
          </a:custGeom>
          <a:solidFill>
            <a:schemeClr val="bg2">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 name="Google Shape;1273;p60">
            <a:extLst>
              <a:ext uri="{FF2B5EF4-FFF2-40B4-BE49-F238E27FC236}">
                <a16:creationId xmlns:a16="http://schemas.microsoft.com/office/drawing/2014/main" id="{2CD4A656-7E78-340C-A5D0-A506332F6065}"/>
              </a:ext>
            </a:extLst>
          </p:cNvPr>
          <p:cNvSpPr/>
          <p:nvPr/>
        </p:nvSpPr>
        <p:spPr>
          <a:xfrm>
            <a:off x="720000" y="1600152"/>
            <a:ext cx="3249655" cy="2478361"/>
          </a:xfrm>
          <a:custGeom>
            <a:avLst/>
            <a:gdLst/>
            <a:ahLst/>
            <a:cxnLst/>
            <a:rect l="l" t="t" r="r" b="b"/>
            <a:pathLst>
              <a:path w="4077" h="7329" extrusionOk="0">
                <a:moveTo>
                  <a:pt x="428" y="0"/>
                </a:moveTo>
                <a:cubicBezTo>
                  <a:pt x="193" y="0"/>
                  <a:pt x="2" y="191"/>
                  <a:pt x="2" y="428"/>
                </a:cubicBezTo>
                <a:lnTo>
                  <a:pt x="2" y="6900"/>
                </a:lnTo>
                <a:cubicBezTo>
                  <a:pt x="1" y="7136"/>
                  <a:pt x="193" y="7328"/>
                  <a:pt x="428" y="7328"/>
                </a:cubicBezTo>
                <a:lnTo>
                  <a:pt x="4076" y="7328"/>
                </a:lnTo>
                <a:lnTo>
                  <a:pt x="4076" y="0"/>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335" name="Google Shape;335;p38">
            <a:extLst>
              <a:ext uri="{FF2B5EF4-FFF2-40B4-BE49-F238E27FC236}">
                <a16:creationId xmlns:a16="http://schemas.microsoft.com/office/drawing/2014/main" id="{4A7596B4-482F-BE86-6C60-07743FB556AA}"/>
              </a:ext>
            </a:extLst>
          </p:cNvPr>
          <p:cNvSpPr txBox="1">
            <a:spLocks noGrp="1"/>
          </p:cNvSpPr>
          <p:nvPr>
            <p:ph type="title"/>
          </p:nvPr>
        </p:nvSpPr>
        <p:spPr>
          <a:xfrm>
            <a:off x="719999" y="492287"/>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Remedies for Fiduciary Breach – </a:t>
            </a:r>
            <a:br>
              <a:rPr lang="en-US" dirty="0"/>
            </a:br>
            <a:r>
              <a:rPr lang="en-GB" dirty="0"/>
              <a:t>29 U.S.C. § 1132</a:t>
            </a:r>
            <a:endParaRPr dirty="0"/>
          </a:p>
        </p:txBody>
      </p:sp>
      <p:sp>
        <p:nvSpPr>
          <p:cNvPr id="15" name="Google Shape;397;p40">
            <a:extLst>
              <a:ext uri="{FF2B5EF4-FFF2-40B4-BE49-F238E27FC236}">
                <a16:creationId xmlns:a16="http://schemas.microsoft.com/office/drawing/2014/main" id="{86C5C9A3-2E33-787C-E180-02797FBD4E73}"/>
              </a:ext>
            </a:extLst>
          </p:cNvPr>
          <p:cNvSpPr txBox="1">
            <a:spLocks noGrp="1"/>
          </p:cNvSpPr>
          <p:nvPr>
            <p:ph type="subTitle" idx="1"/>
          </p:nvPr>
        </p:nvSpPr>
        <p:spPr>
          <a:xfrm>
            <a:off x="719999" y="1632759"/>
            <a:ext cx="3097257" cy="2249720"/>
          </a:xfrm>
          <a:prstGeom prst="rect">
            <a:avLst/>
          </a:prstGeom>
        </p:spPr>
        <p:txBody>
          <a:bodyPr spcFirstLastPara="1" wrap="square" lIns="91425" tIns="91425" rIns="91425" bIns="91425" anchor="t" anchorCtr="0">
            <a:noAutofit/>
          </a:bodyPr>
          <a:lstStyle/>
          <a:p>
            <a:pPr marL="342900" lvl="0" indent="-342900" algn="just" rtl="0">
              <a:spcBef>
                <a:spcPts val="600"/>
              </a:spcBef>
              <a:spcAft>
                <a:spcPts val="600"/>
              </a:spcAft>
              <a:buClr>
                <a:schemeClr val="bg1"/>
              </a:buClr>
              <a:buSzPct val="100000"/>
              <a:buFont typeface="Trebuchet MS" panose="020B0603020202020204" pitchFamily="34" charset="0"/>
              <a:buChar char="●"/>
            </a:pPr>
            <a:r>
              <a:rPr lang="en-GB" sz="1800" b="1" dirty="0">
                <a:solidFill>
                  <a:schemeClr val="accent6"/>
                </a:solidFill>
                <a:latin typeface="Raleway Bold" pitchFamily="2" charset="0"/>
              </a:rPr>
              <a:t>Who can bring a claim?</a:t>
            </a:r>
            <a:endParaRPr lang="en-GB" sz="1800" dirty="0">
              <a:solidFill>
                <a:schemeClr val="accent6"/>
              </a:solidFill>
              <a:latin typeface="Raleway Bold" pitchFamily="2" charset="0"/>
            </a:endParaRPr>
          </a:p>
          <a:p>
            <a:pPr marL="800100" lvl="1" indent="-342900" algn="just">
              <a:spcBef>
                <a:spcPts val="600"/>
              </a:spcBef>
              <a:spcAft>
                <a:spcPts val="600"/>
              </a:spcAft>
              <a:buClr>
                <a:schemeClr val="bg1"/>
              </a:buClr>
              <a:buSzPct val="100000"/>
              <a:buFont typeface="Trebuchet MS" panose="020B0603020202020204" pitchFamily="34" charset="0"/>
              <a:buChar char="●"/>
            </a:pPr>
            <a:r>
              <a:rPr lang="en-GB" sz="1800" dirty="0">
                <a:solidFill>
                  <a:schemeClr val="accent6"/>
                </a:solidFill>
                <a:latin typeface="Raleway Medium" pitchFamily="2" charset="0"/>
              </a:rPr>
              <a:t>Plan participants.</a:t>
            </a:r>
          </a:p>
          <a:p>
            <a:pPr marL="800100" lvl="1" indent="-342900" algn="just">
              <a:spcBef>
                <a:spcPts val="600"/>
              </a:spcBef>
              <a:spcAft>
                <a:spcPts val="600"/>
              </a:spcAft>
              <a:buClr>
                <a:schemeClr val="bg1"/>
              </a:buClr>
              <a:buSzPct val="100000"/>
              <a:buFont typeface="Trebuchet MS" panose="020B0603020202020204" pitchFamily="34" charset="0"/>
              <a:buChar char="●"/>
            </a:pPr>
            <a:r>
              <a:rPr lang="en-GB" sz="1800" dirty="0">
                <a:solidFill>
                  <a:schemeClr val="accent6"/>
                </a:solidFill>
                <a:latin typeface="Raleway Medium" pitchFamily="2" charset="0"/>
              </a:rPr>
              <a:t>Beneficiaries.</a:t>
            </a:r>
          </a:p>
          <a:p>
            <a:pPr marL="800100" lvl="1" indent="-342900" algn="just">
              <a:spcBef>
                <a:spcPts val="600"/>
              </a:spcBef>
              <a:spcAft>
                <a:spcPts val="600"/>
              </a:spcAft>
              <a:buClr>
                <a:schemeClr val="bg1"/>
              </a:buClr>
              <a:buSzPct val="100000"/>
              <a:buFont typeface="Trebuchet MS" panose="020B0603020202020204" pitchFamily="34" charset="0"/>
              <a:buChar char="●"/>
            </a:pPr>
            <a:r>
              <a:rPr lang="en-GB" sz="1800" dirty="0">
                <a:solidFill>
                  <a:schemeClr val="accent6"/>
                </a:solidFill>
                <a:latin typeface="Raleway Medium" pitchFamily="2" charset="0"/>
              </a:rPr>
              <a:t>The Department of Labor (DOL).</a:t>
            </a:r>
          </a:p>
        </p:txBody>
      </p:sp>
      <p:sp>
        <p:nvSpPr>
          <p:cNvPr id="2" name="Google Shape;397;p40">
            <a:extLst>
              <a:ext uri="{FF2B5EF4-FFF2-40B4-BE49-F238E27FC236}">
                <a16:creationId xmlns:a16="http://schemas.microsoft.com/office/drawing/2014/main" id="{25CC394B-8109-447F-57C6-3FE44D504EB6}"/>
              </a:ext>
            </a:extLst>
          </p:cNvPr>
          <p:cNvSpPr txBox="1">
            <a:spLocks/>
          </p:cNvSpPr>
          <p:nvPr/>
        </p:nvSpPr>
        <p:spPr>
          <a:xfrm>
            <a:off x="3969656" y="1629179"/>
            <a:ext cx="4811486" cy="233322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1"/>
              </a:buClr>
              <a:buSzPts val="1200"/>
              <a:buFont typeface="Raleway Medium"/>
              <a:buNone/>
              <a:defRPr sz="1200" b="0" i="0" u="none" strike="noStrike" cap="none">
                <a:solidFill>
                  <a:schemeClr val="dk1"/>
                </a:solidFill>
                <a:latin typeface="Raleway Medium"/>
                <a:ea typeface="Raleway Medium"/>
                <a:cs typeface="Raleway Medium"/>
                <a:sym typeface="Raleway Medium"/>
              </a:defRPr>
            </a:lvl1pPr>
            <a:lvl2pPr marL="914400" marR="0" lvl="1" indent="-304800" algn="ctr" rtl="0">
              <a:lnSpc>
                <a:spcPct val="100000"/>
              </a:lnSpc>
              <a:spcBef>
                <a:spcPts val="0"/>
              </a:spcBef>
              <a:spcAft>
                <a:spcPts val="0"/>
              </a:spcAft>
              <a:buClr>
                <a:schemeClr val="dk1"/>
              </a:buClr>
              <a:buSzPts val="1200"/>
              <a:buFont typeface="Raleway Medium"/>
              <a:buNone/>
              <a:defRPr sz="1200" b="0" i="0" u="none" strike="noStrike" cap="none">
                <a:solidFill>
                  <a:schemeClr val="dk1"/>
                </a:solidFill>
                <a:latin typeface="Raleway Medium"/>
                <a:ea typeface="Raleway Medium"/>
                <a:cs typeface="Raleway Medium"/>
                <a:sym typeface="Raleway Medium"/>
              </a:defRPr>
            </a:lvl2pPr>
            <a:lvl3pPr marL="1371600" marR="0" lvl="2" indent="-304800" algn="ctr" rtl="0">
              <a:lnSpc>
                <a:spcPct val="100000"/>
              </a:lnSpc>
              <a:spcBef>
                <a:spcPts val="0"/>
              </a:spcBef>
              <a:spcAft>
                <a:spcPts val="0"/>
              </a:spcAft>
              <a:buClr>
                <a:schemeClr val="dk1"/>
              </a:buClr>
              <a:buSzPts val="1200"/>
              <a:buFont typeface="Raleway Medium"/>
              <a:buNone/>
              <a:defRPr sz="1200" b="0" i="0" u="none" strike="noStrike" cap="none">
                <a:solidFill>
                  <a:schemeClr val="dk1"/>
                </a:solidFill>
                <a:latin typeface="Raleway Medium"/>
                <a:ea typeface="Raleway Medium"/>
                <a:cs typeface="Raleway Medium"/>
                <a:sym typeface="Raleway Medium"/>
              </a:defRPr>
            </a:lvl3pPr>
            <a:lvl4pPr marL="1828800" marR="0" lvl="3" indent="-304800" algn="ctr" rtl="0">
              <a:lnSpc>
                <a:spcPct val="100000"/>
              </a:lnSpc>
              <a:spcBef>
                <a:spcPts val="0"/>
              </a:spcBef>
              <a:spcAft>
                <a:spcPts val="0"/>
              </a:spcAft>
              <a:buClr>
                <a:schemeClr val="dk1"/>
              </a:buClr>
              <a:buSzPts val="1200"/>
              <a:buFont typeface="Raleway Medium"/>
              <a:buNone/>
              <a:defRPr sz="1200" b="0" i="0" u="none" strike="noStrike" cap="none">
                <a:solidFill>
                  <a:schemeClr val="dk1"/>
                </a:solidFill>
                <a:latin typeface="Raleway Medium"/>
                <a:ea typeface="Raleway Medium"/>
                <a:cs typeface="Raleway Medium"/>
                <a:sym typeface="Raleway Medium"/>
              </a:defRPr>
            </a:lvl4pPr>
            <a:lvl5pPr marL="2286000" marR="0" lvl="4" indent="-304800" algn="ctr" rtl="0">
              <a:lnSpc>
                <a:spcPct val="100000"/>
              </a:lnSpc>
              <a:spcBef>
                <a:spcPts val="0"/>
              </a:spcBef>
              <a:spcAft>
                <a:spcPts val="0"/>
              </a:spcAft>
              <a:buClr>
                <a:schemeClr val="dk1"/>
              </a:buClr>
              <a:buSzPts val="1200"/>
              <a:buFont typeface="Raleway Medium"/>
              <a:buNone/>
              <a:defRPr sz="1200" b="0" i="0" u="none" strike="noStrike" cap="none">
                <a:solidFill>
                  <a:schemeClr val="dk1"/>
                </a:solidFill>
                <a:latin typeface="Raleway Medium"/>
                <a:ea typeface="Raleway Medium"/>
                <a:cs typeface="Raleway Medium"/>
                <a:sym typeface="Raleway Medium"/>
              </a:defRPr>
            </a:lvl5pPr>
            <a:lvl6pPr marL="2743200" marR="0" lvl="5" indent="-304800" algn="ctr" rtl="0">
              <a:lnSpc>
                <a:spcPct val="100000"/>
              </a:lnSpc>
              <a:spcBef>
                <a:spcPts val="0"/>
              </a:spcBef>
              <a:spcAft>
                <a:spcPts val="0"/>
              </a:spcAft>
              <a:buClr>
                <a:schemeClr val="dk1"/>
              </a:buClr>
              <a:buSzPts val="1200"/>
              <a:buFont typeface="Raleway Medium"/>
              <a:buNone/>
              <a:defRPr sz="1200" b="0" i="0" u="none" strike="noStrike" cap="none">
                <a:solidFill>
                  <a:schemeClr val="dk1"/>
                </a:solidFill>
                <a:latin typeface="Raleway Medium"/>
                <a:ea typeface="Raleway Medium"/>
                <a:cs typeface="Raleway Medium"/>
                <a:sym typeface="Raleway Medium"/>
              </a:defRPr>
            </a:lvl6pPr>
            <a:lvl7pPr marL="3200400" marR="0" lvl="6" indent="-304800" algn="ctr" rtl="0">
              <a:lnSpc>
                <a:spcPct val="100000"/>
              </a:lnSpc>
              <a:spcBef>
                <a:spcPts val="0"/>
              </a:spcBef>
              <a:spcAft>
                <a:spcPts val="0"/>
              </a:spcAft>
              <a:buClr>
                <a:schemeClr val="dk1"/>
              </a:buClr>
              <a:buSzPts val="1200"/>
              <a:buFont typeface="Raleway Medium"/>
              <a:buNone/>
              <a:defRPr sz="1200" b="0" i="0" u="none" strike="noStrike" cap="none">
                <a:solidFill>
                  <a:schemeClr val="dk1"/>
                </a:solidFill>
                <a:latin typeface="Raleway Medium"/>
                <a:ea typeface="Raleway Medium"/>
                <a:cs typeface="Raleway Medium"/>
                <a:sym typeface="Raleway Medium"/>
              </a:defRPr>
            </a:lvl7pPr>
            <a:lvl8pPr marL="3657600" marR="0" lvl="7" indent="-304800" algn="ctr" rtl="0">
              <a:lnSpc>
                <a:spcPct val="100000"/>
              </a:lnSpc>
              <a:spcBef>
                <a:spcPts val="0"/>
              </a:spcBef>
              <a:spcAft>
                <a:spcPts val="0"/>
              </a:spcAft>
              <a:buClr>
                <a:schemeClr val="dk1"/>
              </a:buClr>
              <a:buSzPts val="1200"/>
              <a:buFont typeface="Raleway Medium"/>
              <a:buNone/>
              <a:defRPr sz="1200" b="0" i="0" u="none" strike="noStrike" cap="none">
                <a:solidFill>
                  <a:schemeClr val="dk1"/>
                </a:solidFill>
                <a:latin typeface="Raleway Medium"/>
                <a:ea typeface="Raleway Medium"/>
                <a:cs typeface="Raleway Medium"/>
                <a:sym typeface="Raleway Medium"/>
              </a:defRPr>
            </a:lvl8pPr>
            <a:lvl9pPr marL="4114800" marR="0" lvl="8" indent="-304800" algn="ctr" rtl="0">
              <a:lnSpc>
                <a:spcPct val="100000"/>
              </a:lnSpc>
              <a:spcBef>
                <a:spcPts val="0"/>
              </a:spcBef>
              <a:spcAft>
                <a:spcPts val="0"/>
              </a:spcAft>
              <a:buClr>
                <a:schemeClr val="dk1"/>
              </a:buClr>
              <a:buSzPts val="1200"/>
              <a:buFont typeface="Raleway Medium"/>
              <a:buNone/>
              <a:defRPr sz="1200" b="0" i="0" u="none" strike="noStrike" cap="none">
                <a:solidFill>
                  <a:schemeClr val="dk1"/>
                </a:solidFill>
                <a:latin typeface="Raleway Medium"/>
                <a:ea typeface="Raleway Medium"/>
                <a:cs typeface="Raleway Medium"/>
                <a:sym typeface="Raleway Medium"/>
              </a:defRPr>
            </a:lvl9pPr>
          </a:lstStyle>
          <a:p>
            <a:pPr marL="342900" indent="-342900" algn="just">
              <a:spcBef>
                <a:spcPts val="600"/>
              </a:spcBef>
              <a:spcAft>
                <a:spcPts val="600"/>
              </a:spcAft>
              <a:buClr>
                <a:schemeClr val="accent1"/>
              </a:buClr>
              <a:buSzPct val="100000"/>
              <a:buFont typeface="Trebuchet MS" panose="020B0603020202020204" pitchFamily="34" charset="0"/>
              <a:buChar char="●"/>
            </a:pPr>
            <a:r>
              <a:rPr lang="en-GB" sz="1800" b="1" dirty="0">
                <a:latin typeface="Raleway Bold" pitchFamily="2" charset="0"/>
              </a:rPr>
              <a:t>Potential outcomes:</a:t>
            </a:r>
            <a:endParaRPr lang="en-GB" sz="1800" dirty="0">
              <a:latin typeface="Raleway Bold" pitchFamily="2" charset="0"/>
            </a:endParaRPr>
          </a:p>
          <a:p>
            <a:pPr marL="800100" lvl="1" indent="-342900" algn="l">
              <a:spcBef>
                <a:spcPts val="600"/>
              </a:spcBef>
              <a:spcAft>
                <a:spcPts val="600"/>
              </a:spcAft>
              <a:buClr>
                <a:schemeClr val="accent1"/>
              </a:buClr>
              <a:buSzPct val="100000"/>
              <a:buFont typeface="Trebuchet MS" panose="020B0603020202020204" pitchFamily="34" charset="0"/>
              <a:buChar char="●"/>
            </a:pPr>
            <a:r>
              <a:rPr lang="en-GB" sz="1800" dirty="0">
                <a:latin typeface="Raleway Medium" pitchFamily="2" charset="0"/>
              </a:rPr>
              <a:t>Financial compensation for losses.</a:t>
            </a:r>
          </a:p>
          <a:p>
            <a:pPr marL="800100" lvl="1" indent="-342900" algn="l">
              <a:spcBef>
                <a:spcPts val="600"/>
              </a:spcBef>
              <a:spcAft>
                <a:spcPts val="600"/>
              </a:spcAft>
              <a:buClr>
                <a:schemeClr val="accent1"/>
              </a:buClr>
              <a:buSzPct val="100000"/>
              <a:buFont typeface="Trebuchet MS" panose="020B0603020202020204" pitchFamily="34" charset="0"/>
              <a:buChar char="●"/>
            </a:pPr>
            <a:r>
              <a:rPr lang="en-GB" sz="1800" dirty="0">
                <a:latin typeface="Raleway Medium" pitchFamily="2" charset="0"/>
              </a:rPr>
              <a:t>Injunctive relief (forcing fiduciaries to comply with ERISA).</a:t>
            </a:r>
          </a:p>
          <a:p>
            <a:pPr marL="800100" lvl="1" indent="-342900" algn="l">
              <a:spcBef>
                <a:spcPts val="600"/>
              </a:spcBef>
              <a:spcAft>
                <a:spcPts val="600"/>
              </a:spcAft>
              <a:buClr>
                <a:schemeClr val="accent1"/>
              </a:buClr>
              <a:buSzPct val="100000"/>
              <a:buFont typeface="Trebuchet MS" panose="020B0603020202020204" pitchFamily="34" charset="0"/>
              <a:buChar char="●"/>
            </a:pPr>
            <a:r>
              <a:rPr lang="en-GB" sz="1800" dirty="0">
                <a:latin typeface="Raleway Medium" pitchFamily="2" charset="0"/>
              </a:rPr>
              <a:t>Other equitable remedies as deemed necessary by courts.</a:t>
            </a:r>
          </a:p>
        </p:txBody>
      </p:sp>
      <p:sp>
        <p:nvSpPr>
          <p:cNvPr id="3" name="Rectangle 2">
            <a:extLst>
              <a:ext uri="{FF2B5EF4-FFF2-40B4-BE49-F238E27FC236}">
                <a16:creationId xmlns:a16="http://schemas.microsoft.com/office/drawing/2014/main" id="{27941C70-745B-2D72-8CCD-54F66FC967F6}"/>
              </a:ext>
            </a:extLst>
          </p:cNvPr>
          <p:cNvSpPr/>
          <p:nvPr/>
        </p:nvSpPr>
        <p:spPr>
          <a:xfrm>
            <a:off x="7391400" y="4078514"/>
            <a:ext cx="914400" cy="57397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7567801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41"/>
          <p:cNvSpPr txBox="1">
            <a:spLocks noGrp="1"/>
          </p:cNvSpPr>
          <p:nvPr>
            <p:ph type="title"/>
          </p:nvPr>
        </p:nvSpPr>
        <p:spPr>
          <a:xfrm>
            <a:off x="720000" y="539500"/>
            <a:ext cx="8063782"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Remedies for Fiduciary Breach – </a:t>
            </a:r>
            <a:r>
              <a:rPr lang="pt-BR" sz="3200" i="1" dirty="0"/>
              <a:t>CIGNA</a:t>
            </a:r>
            <a:endParaRPr i="1" dirty="0"/>
          </a:p>
        </p:txBody>
      </p:sp>
      <p:sp>
        <p:nvSpPr>
          <p:cNvPr id="409" name="Google Shape;409;p41"/>
          <p:cNvSpPr txBox="1">
            <a:spLocks noGrp="1"/>
          </p:cNvSpPr>
          <p:nvPr>
            <p:ph type="subTitle" idx="1"/>
          </p:nvPr>
        </p:nvSpPr>
        <p:spPr>
          <a:xfrm>
            <a:off x="1130060" y="2782303"/>
            <a:ext cx="6927012" cy="1016084"/>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US" sz="1800" dirty="0">
                <a:latin typeface="Raleway" pitchFamily="2" charset="0"/>
              </a:rPr>
              <a:t>“[e]</a:t>
            </a:r>
            <a:r>
              <a:rPr lang="en-US" sz="1800" dirty="0" err="1">
                <a:latin typeface="Raleway" pitchFamily="2" charset="0"/>
              </a:rPr>
              <a:t>quity</a:t>
            </a:r>
            <a:r>
              <a:rPr lang="en-US" sz="1800" dirty="0">
                <a:latin typeface="Raleway" pitchFamily="2" charset="0"/>
              </a:rPr>
              <a:t> courts possessed the power to provide relief in the form of monetary compensation for a loss resulting from a trustee’s breach of duty, or to prevent the trustee’s unjust enrichment.”</a:t>
            </a:r>
          </a:p>
        </p:txBody>
      </p:sp>
      <p:sp>
        <p:nvSpPr>
          <p:cNvPr id="413" name="Google Shape;413;p41"/>
          <p:cNvSpPr txBox="1">
            <a:spLocks noGrp="1"/>
          </p:cNvSpPr>
          <p:nvPr>
            <p:ph type="subTitle" idx="7"/>
          </p:nvPr>
        </p:nvSpPr>
        <p:spPr>
          <a:xfrm>
            <a:off x="3220748" y="3933618"/>
            <a:ext cx="5279018" cy="414153"/>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pt-BR" sz="1600" b="1" i="1" dirty="0">
                <a:latin typeface="Raleway" pitchFamily="2" charset="0"/>
              </a:rPr>
              <a:t>CIGNA Co. v. Amara, 131 S.Ct. 1866, 1870 (2011)</a:t>
            </a:r>
          </a:p>
        </p:txBody>
      </p:sp>
      <p:sp>
        <p:nvSpPr>
          <p:cNvPr id="24" name="Google Shape;409;p41">
            <a:extLst>
              <a:ext uri="{FF2B5EF4-FFF2-40B4-BE49-F238E27FC236}">
                <a16:creationId xmlns:a16="http://schemas.microsoft.com/office/drawing/2014/main" id="{0D1BA17C-427C-B4D4-0593-F7F0B3C83420}"/>
              </a:ext>
            </a:extLst>
          </p:cNvPr>
          <p:cNvSpPr txBox="1">
            <a:spLocks/>
          </p:cNvSpPr>
          <p:nvPr/>
        </p:nvSpPr>
        <p:spPr>
          <a:xfrm>
            <a:off x="720000" y="1112200"/>
            <a:ext cx="8063782" cy="38078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1"/>
              </a:buClr>
              <a:buSzPts val="1200"/>
              <a:buFont typeface="Raleway Medium"/>
              <a:buNone/>
              <a:defRPr sz="1200" b="0" i="0" u="none" strike="noStrike" cap="none">
                <a:solidFill>
                  <a:schemeClr val="dk1"/>
                </a:solidFill>
                <a:latin typeface="Raleway Medium"/>
                <a:ea typeface="Raleway Medium"/>
                <a:cs typeface="Raleway Medium"/>
                <a:sym typeface="Raleway Medium"/>
              </a:defRPr>
            </a:lvl1pPr>
            <a:lvl2pPr marL="914400" marR="0" lvl="1" indent="-304800" algn="ctr" rtl="0">
              <a:lnSpc>
                <a:spcPct val="100000"/>
              </a:lnSpc>
              <a:spcBef>
                <a:spcPts val="0"/>
              </a:spcBef>
              <a:spcAft>
                <a:spcPts val="0"/>
              </a:spcAft>
              <a:buClr>
                <a:schemeClr val="dk1"/>
              </a:buClr>
              <a:buSzPts val="1200"/>
              <a:buFont typeface="Raleway Medium"/>
              <a:buNone/>
              <a:defRPr sz="1200" b="0" i="0" u="none" strike="noStrike" cap="none">
                <a:solidFill>
                  <a:schemeClr val="dk1"/>
                </a:solidFill>
                <a:latin typeface="Raleway Medium"/>
                <a:ea typeface="Raleway Medium"/>
                <a:cs typeface="Raleway Medium"/>
                <a:sym typeface="Raleway Medium"/>
              </a:defRPr>
            </a:lvl2pPr>
            <a:lvl3pPr marL="1371600" marR="0" lvl="2" indent="-304800" algn="ctr" rtl="0">
              <a:lnSpc>
                <a:spcPct val="100000"/>
              </a:lnSpc>
              <a:spcBef>
                <a:spcPts val="0"/>
              </a:spcBef>
              <a:spcAft>
                <a:spcPts val="0"/>
              </a:spcAft>
              <a:buClr>
                <a:schemeClr val="dk1"/>
              </a:buClr>
              <a:buSzPts val="1200"/>
              <a:buFont typeface="Raleway Medium"/>
              <a:buNone/>
              <a:defRPr sz="1200" b="0" i="0" u="none" strike="noStrike" cap="none">
                <a:solidFill>
                  <a:schemeClr val="dk1"/>
                </a:solidFill>
                <a:latin typeface="Raleway Medium"/>
                <a:ea typeface="Raleway Medium"/>
                <a:cs typeface="Raleway Medium"/>
                <a:sym typeface="Raleway Medium"/>
              </a:defRPr>
            </a:lvl3pPr>
            <a:lvl4pPr marL="1828800" marR="0" lvl="3" indent="-304800" algn="ctr" rtl="0">
              <a:lnSpc>
                <a:spcPct val="100000"/>
              </a:lnSpc>
              <a:spcBef>
                <a:spcPts val="0"/>
              </a:spcBef>
              <a:spcAft>
                <a:spcPts val="0"/>
              </a:spcAft>
              <a:buClr>
                <a:schemeClr val="dk1"/>
              </a:buClr>
              <a:buSzPts val="1200"/>
              <a:buFont typeface="Raleway Medium"/>
              <a:buNone/>
              <a:defRPr sz="1200" b="0" i="0" u="none" strike="noStrike" cap="none">
                <a:solidFill>
                  <a:schemeClr val="dk1"/>
                </a:solidFill>
                <a:latin typeface="Raleway Medium"/>
                <a:ea typeface="Raleway Medium"/>
                <a:cs typeface="Raleway Medium"/>
                <a:sym typeface="Raleway Medium"/>
              </a:defRPr>
            </a:lvl4pPr>
            <a:lvl5pPr marL="2286000" marR="0" lvl="4" indent="-304800" algn="ctr" rtl="0">
              <a:lnSpc>
                <a:spcPct val="100000"/>
              </a:lnSpc>
              <a:spcBef>
                <a:spcPts val="0"/>
              </a:spcBef>
              <a:spcAft>
                <a:spcPts val="0"/>
              </a:spcAft>
              <a:buClr>
                <a:schemeClr val="dk1"/>
              </a:buClr>
              <a:buSzPts val="1200"/>
              <a:buFont typeface="Raleway Medium"/>
              <a:buNone/>
              <a:defRPr sz="1200" b="0" i="0" u="none" strike="noStrike" cap="none">
                <a:solidFill>
                  <a:schemeClr val="dk1"/>
                </a:solidFill>
                <a:latin typeface="Raleway Medium"/>
                <a:ea typeface="Raleway Medium"/>
                <a:cs typeface="Raleway Medium"/>
                <a:sym typeface="Raleway Medium"/>
              </a:defRPr>
            </a:lvl5pPr>
            <a:lvl6pPr marL="2743200" marR="0" lvl="5" indent="-304800" algn="ctr" rtl="0">
              <a:lnSpc>
                <a:spcPct val="100000"/>
              </a:lnSpc>
              <a:spcBef>
                <a:spcPts val="0"/>
              </a:spcBef>
              <a:spcAft>
                <a:spcPts val="0"/>
              </a:spcAft>
              <a:buClr>
                <a:schemeClr val="dk1"/>
              </a:buClr>
              <a:buSzPts val="1200"/>
              <a:buFont typeface="Raleway Medium"/>
              <a:buNone/>
              <a:defRPr sz="1200" b="0" i="0" u="none" strike="noStrike" cap="none">
                <a:solidFill>
                  <a:schemeClr val="dk1"/>
                </a:solidFill>
                <a:latin typeface="Raleway Medium"/>
                <a:ea typeface="Raleway Medium"/>
                <a:cs typeface="Raleway Medium"/>
                <a:sym typeface="Raleway Medium"/>
              </a:defRPr>
            </a:lvl6pPr>
            <a:lvl7pPr marL="3200400" marR="0" lvl="6" indent="-304800" algn="ctr" rtl="0">
              <a:lnSpc>
                <a:spcPct val="100000"/>
              </a:lnSpc>
              <a:spcBef>
                <a:spcPts val="0"/>
              </a:spcBef>
              <a:spcAft>
                <a:spcPts val="0"/>
              </a:spcAft>
              <a:buClr>
                <a:schemeClr val="dk1"/>
              </a:buClr>
              <a:buSzPts val="1200"/>
              <a:buFont typeface="Raleway Medium"/>
              <a:buNone/>
              <a:defRPr sz="1200" b="0" i="0" u="none" strike="noStrike" cap="none">
                <a:solidFill>
                  <a:schemeClr val="dk1"/>
                </a:solidFill>
                <a:latin typeface="Raleway Medium"/>
                <a:ea typeface="Raleway Medium"/>
                <a:cs typeface="Raleway Medium"/>
                <a:sym typeface="Raleway Medium"/>
              </a:defRPr>
            </a:lvl7pPr>
            <a:lvl8pPr marL="3657600" marR="0" lvl="7" indent="-304800" algn="ctr" rtl="0">
              <a:lnSpc>
                <a:spcPct val="100000"/>
              </a:lnSpc>
              <a:spcBef>
                <a:spcPts val="0"/>
              </a:spcBef>
              <a:spcAft>
                <a:spcPts val="0"/>
              </a:spcAft>
              <a:buClr>
                <a:schemeClr val="dk1"/>
              </a:buClr>
              <a:buSzPts val="1200"/>
              <a:buFont typeface="Raleway Medium"/>
              <a:buNone/>
              <a:defRPr sz="1200" b="0" i="0" u="none" strike="noStrike" cap="none">
                <a:solidFill>
                  <a:schemeClr val="dk1"/>
                </a:solidFill>
                <a:latin typeface="Raleway Medium"/>
                <a:ea typeface="Raleway Medium"/>
                <a:cs typeface="Raleway Medium"/>
                <a:sym typeface="Raleway Medium"/>
              </a:defRPr>
            </a:lvl8pPr>
            <a:lvl9pPr marL="4114800" marR="0" lvl="8" indent="-304800" algn="ctr" rtl="0">
              <a:lnSpc>
                <a:spcPct val="100000"/>
              </a:lnSpc>
              <a:spcBef>
                <a:spcPts val="0"/>
              </a:spcBef>
              <a:spcAft>
                <a:spcPts val="0"/>
              </a:spcAft>
              <a:buClr>
                <a:schemeClr val="dk1"/>
              </a:buClr>
              <a:buSzPts val="1200"/>
              <a:buFont typeface="Raleway Medium"/>
              <a:buNone/>
              <a:defRPr sz="1200" b="0" i="0" u="none" strike="noStrike" cap="none">
                <a:solidFill>
                  <a:schemeClr val="dk1"/>
                </a:solidFill>
                <a:latin typeface="Raleway Medium"/>
                <a:ea typeface="Raleway Medium"/>
                <a:cs typeface="Raleway Medium"/>
                <a:sym typeface="Raleway Medium"/>
              </a:defRPr>
            </a:lvl9pPr>
          </a:lstStyle>
          <a:p>
            <a:pPr marL="0" indent="0"/>
            <a:r>
              <a:rPr lang="en-US" sz="2000" dirty="0"/>
              <a:t>"</a:t>
            </a:r>
            <a:r>
              <a:rPr lang="en-US" sz="2000" dirty="0">
                <a:latin typeface="Raleway SemiBold" pitchFamily="2" charset="0"/>
              </a:rPr>
              <a:t>Appropriate Equitable Relief</a:t>
            </a:r>
            <a:r>
              <a:rPr lang="en-US" sz="2000" dirty="0"/>
              <a:t>" has been subject to much litigation.</a:t>
            </a:r>
          </a:p>
        </p:txBody>
      </p:sp>
      <p:sp>
        <p:nvSpPr>
          <p:cNvPr id="26" name="Google Shape;409;p41">
            <a:extLst>
              <a:ext uri="{FF2B5EF4-FFF2-40B4-BE49-F238E27FC236}">
                <a16:creationId xmlns:a16="http://schemas.microsoft.com/office/drawing/2014/main" id="{78273B61-133F-6FE2-FF21-945939042A3C}"/>
              </a:ext>
            </a:extLst>
          </p:cNvPr>
          <p:cNvSpPr txBox="1">
            <a:spLocks/>
          </p:cNvSpPr>
          <p:nvPr/>
        </p:nvSpPr>
        <p:spPr>
          <a:xfrm>
            <a:off x="769754" y="1616594"/>
            <a:ext cx="8014028" cy="127501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1"/>
              </a:buClr>
              <a:buSzPts val="1200"/>
              <a:buFont typeface="Raleway Medium"/>
              <a:buNone/>
              <a:defRPr sz="1200" b="0" i="0" u="none" strike="noStrike" cap="none">
                <a:solidFill>
                  <a:schemeClr val="dk1"/>
                </a:solidFill>
                <a:latin typeface="Raleway Medium"/>
                <a:ea typeface="Raleway Medium"/>
                <a:cs typeface="Raleway Medium"/>
                <a:sym typeface="Raleway Medium"/>
              </a:defRPr>
            </a:lvl1pPr>
            <a:lvl2pPr marL="914400" marR="0" lvl="1" indent="-304800" algn="ctr" rtl="0">
              <a:lnSpc>
                <a:spcPct val="100000"/>
              </a:lnSpc>
              <a:spcBef>
                <a:spcPts val="0"/>
              </a:spcBef>
              <a:spcAft>
                <a:spcPts val="0"/>
              </a:spcAft>
              <a:buClr>
                <a:schemeClr val="dk1"/>
              </a:buClr>
              <a:buSzPts val="1200"/>
              <a:buFont typeface="Raleway Medium"/>
              <a:buNone/>
              <a:defRPr sz="1200" b="0" i="0" u="none" strike="noStrike" cap="none">
                <a:solidFill>
                  <a:schemeClr val="dk1"/>
                </a:solidFill>
                <a:latin typeface="Raleway Medium"/>
                <a:ea typeface="Raleway Medium"/>
                <a:cs typeface="Raleway Medium"/>
                <a:sym typeface="Raleway Medium"/>
              </a:defRPr>
            </a:lvl2pPr>
            <a:lvl3pPr marL="1371600" marR="0" lvl="2" indent="-304800" algn="ctr" rtl="0">
              <a:lnSpc>
                <a:spcPct val="100000"/>
              </a:lnSpc>
              <a:spcBef>
                <a:spcPts val="0"/>
              </a:spcBef>
              <a:spcAft>
                <a:spcPts val="0"/>
              </a:spcAft>
              <a:buClr>
                <a:schemeClr val="dk1"/>
              </a:buClr>
              <a:buSzPts val="1200"/>
              <a:buFont typeface="Raleway Medium"/>
              <a:buNone/>
              <a:defRPr sz="1200" b="0" i="0" u="none" strike="noStrike" cap="none">
                <a:solidFill>
                  <a:schemeClr val="dk1"/>
                </a:solidFill>
                <a:latin typeface="Raleway Medium"/>
                <a:ea typeface="Raleway Medium"/>
                <a:cs typeface="Raleway Medium"/>
                <a:sym typeface="Raleway Medium"/>
              </a:defRPr>
            </a:lvl3pPr>
            <a:lvl4pPr marL="1828800" marR="0" lvl="3" indent="-304800" algn="ctr" rtl="0">
              <a:lnSpc>
                <a:spcPct val="100000"/>
              </a:lnSpc>
              <a:spcBef>
                <a:spcPts val="0"/>
              </a:spcBef>
              <a:spcAft>
                <a:spcPts val="0"/>
              </a:spcAft>
              <a:buClr>
                <a:schemeClr val="dk1"/>
              </a:buClr>
              <a:buSzPts val="1200"/>
              <a:buFont typeface="Raleway Medium"/>
              <a:buNone/>
              <a:defRPr sz="1200" b="0" i="0" u="none" strike="noStrike" cap="none">
                <a:solidFill>
                  <a:schemeClr val="dk1"/>
                </a:solidFill>
                <a:latin typeface="Raleway Medium"/>
                <a:ea typeface="Raleway Medium"/>
                <a:cs typeface="Raleway Medium"/>
                <a:sym typeface="Raleway Medium"/>
              </a:defRPr>
            </a:lvl4pPr>
            <a:lvl5pPr marL="2286000" marR="0" lvl="4" indent="-304800" algn="ctr" rtl="0">
              <a:lnSpc>
                <a:spcPct val="100000"/>
              </a:lnSpc>
              <a:spcBef>
                <a:spcPts val="0"/>
              </a:spcBef>
              <a:spcAft>
                <a:spcPts val="0"/>
              </a:spcAft>
              <a:buClr>
                <a:schemeClr val="dk1"/>
              </a:buClr>
              <a:buSzPts val="1200"/>
              <a:buFont typeface="Raleway Medium"/>
              <a:buNone/>
              <a:defRPr sz="1200" b="0" i="0" u="none" strike="noStrike" cap="none">
                <a:solidFill>
                  <a:schemeClr val="dk1"/>
                </a:solidFill>
                <a:latin typeface="Raleway Medium"/>
                <a:ea typeface="Raleway Medium"/>
                <a:cs typeface="Raleway Medium"/>
                <a:sym typeface="Raleway Medium"/>
              </a:defRPr>
            </a:lvl5pPr>
            <a:lvl6pPr marL="2743200" marR="0" lvl="5" indent="-304800" algn="ctr" rtl="0">
              <a:lnSpc>
                <a:spcPct val="100000"/>
              </a:lnSpc>
              <a:spcBef>
                <a:spcPts val="0"/>
              </a:spcBef>
              <a:spcAft>
                <a:spcPts val="0"/>
              </a:spcAft>
              <a:buClr>
                <a:schemeClr val="dk1"/>
              </a:buClr>
              <a:buSzPts val="1200"/>
              <a:buFont typeface="Raleway Medium"/>
              <a:buNone/>
              <a:defRPr sz="1200" b="0" i="0" u="none" strike="noStrike" cap="none">
                <a:solidFill>
                  <a:schemeClr val="dk1"/>
                </a:solidFill>
                <a:latin typeface="Raleway Medium"/>
                <a:ea typeface="Raleway Medium"/>
                <a:cs typeface="Raleway Medium"/>
                <a:sym typeface="Raleway Medium"/>
              </a:defRPr>
            </a:lvl6pPr>
            <a:lvl7pPr marL="3200400" marR="0" lvl="6" indent="-304800" algn="ctr" rtl="0">
              <a:lnSpc>
                <a:spcPct val="100000"/>
              </a:lnSpc>
              <a:spcBef>
                <a:spcPts val="0"/>
              </a:spcBef>
              <a:spcAft>
                <a:spcPts val="0"/>
              </a:spcAft>
              <a:buClr>
                <a:schemeClr val="dk1"/>
              </a:buClr>
              <a:buSzPts val="1200"/>
              <a:buFont typeface="Raleway Medium"/>
              <a:buNone/>
              <a:defRPr sz="1200" b="0" i="0" u="none" strike="noStrike" cap="none">
                <a:solidFill>
                  <a:schemeClr val="dk1"/>
                </a:solidFill>
                <a:latin typeface="Raleway Medium"/>
                <a:ea typeface="Raleway Medium"/>
                <a:cs typeface="Raleway Medium"/>
                <a:sym typeface="Raleway Medium"/>
              </a:defRPr>
            </a:lvl7pPr>
            <a:lvl8pPr marL="3657600" marR="0" lvl="7" indent="-304800" algn="ctr" rtl="0">
              <a:lnSpc>
                <a:spcPct val="100000"/>
              </a:lnSpc>
              <a:spcBef>
                <a:spcPts val="0"/>
              </a:spcBef>
              <a:spcAft>
                <a:spcPts val="0"/>
              </a:spcAft>
              <a:buClr>
                <a:schemeClr val="dk1"/>
              </a:buClr>
              <a:buSzPts val="1200"/>
              <a:buFont typeface="Raleway Medium"/>
              <a:buNone/>
              <a:defRPr sz="1200" b="0" i="0" u="none" strike="noStrike" cap="none">
                <a:solidFill>
                  <a:schemeClr val="dk1"/>
                </a:solidFill>
                <a:latin typeface="Raleway Medium"/>
                <a:ea typeface="Raleway Medium"/>
                <a:cs typeface="Raleway Medium"/>
                <a:sym typeface="Raleway Medium"/>
              </a:defRPr>
            </a:lvl8pPr>
            <a:lvl9pPr marL="4114800" marR="0" lvl="8" indent="-304800" algn="ctr" rtl="0">
              <a:lnSpc>
                <a:spcPct val="100000"/>
              </a:lnSpc>
              <a:spcBef>
                <a:spcPts val="0"/>
              </a:spcBef>
              <a:spcAft>
                <a:spcPts val="0"/>
              </a:spcAft>
              <a:buClr>
                <a:schemeClr val="dk1"/>
              </a:buClr>
              <a:buSzPts val="1200"/>
              <a:buFont typeface="Raleway Medium"/>
              <a:buNone/>
              <a:defRPr sz="1200" b="0" i="0" u="none" strike="noStrike" cap="none">
                <a:solidFill>
                  <a:schemeClr val="dk1"/>
                </a:solidFill>
                <a:latin typeface="Raleway Medium"/>
                <a:ea typeface="Raleway Medium"/>
                <a:cs typeface="Raleway Medium"/>
                <a:sym typeface="Raleway Medium"/>
              </a:defRPr>
            </a:lvl9pPr>
          </a:lstStyle>
          <a:p>
            <a:pPr marL="0" indent="0"/>
            <a:r>
              <a:rPr lang="en-US" sz="2000" dirty="0"/>
              <a:t>Supreme Court recognized the equitable doctrine of "discharge", requiring fiduciaries to return any funds by which they have been unjustly enriched back to a participant who suffered losses: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07">
          <a:extLst>
            <a:ext uri="{FF2B5EF4-FFF2-40B4-BE49-F238E27FC236}">
              <a16:creationId xmlns:a16="http://schemas.microsoft.com/office/drawing/2014/main" id="{338D9262-DAA2-F7A8-9471-F1EAC6FCB376}"/>
            </a:ext>
          </a:extLst>
        </p:cNvPr>
        <p:cNvGrpSpPr/>
        <p:nvPr/>
      </p:nvGrpSpPr>
      <p:grpSpPr>
        <a:xfrm>
          <a:off x="0" y="0"/>
          <a:ext cx="0" cy="0"/>
          <a:chOff x="0" y="0"/>
          <a:chExt cx="0" cy="0"/>
        </a:xfrm>
      </p:grpSpPr>
      <p:sp>
        <p:nvSpPr>
          <p:cNvPr id="408" name="Google Shape;408;p41">
            <a:extLst>
              <a:ext uri="{FF2B5EF4-FFF2-40B4-BE49-F238E27FC236}">
                <a16:creationId xmlns:a16="http://schemas.microsoft.com/office/drawing/2014/main" id="{A3B70AB1-C9B6-EDE9-3CA4-739F1D5827F9}"/>
              </a:ext>
            </a:extLst>
          </p:cNvPr>
          <p:cNvSpPr txBox="1">
            <a:spLocks noGrp="1"/>
          </p:cNvSpPr>
          <p:nvPr>
            <p:ph type="title"/>
          </p:nvPr>
        </p:nvSpPr>
        <p:spPr>
          <a:xfrm>
            <a:off x="719999" y="539500"/>
            <a:ext cx="8188473"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Remedies for Fiduciary Breach – </a:t>
            </a:r>
            <a:r>
              <a:rPr lang="en-US" i="1" dirty="0" err="1"/>
              <a:t>Montanile</a:t>
            </a:r>
            <a:endParaRPr i="1" dirty="0"/>
          </a:p>
        </p:txBody>
      </p:sp>
      <p:sp>
        <p:nvSpPr>
          <p:cNvPr id="22" name="Google Shape;413;p41">
            <a:extLst>
              <a:ext uri="{FF2B5EF4-FFF2-40B4-BE49-F238E27FC236}">
                <a16:creationId xmlns:a16="http://schemas.microsoft.com/office/drawing/2014/main" id="{0A1BC56C-F6AE-1581-5088-CEF2FA3AD478}"/>
              </a:ext>
            </a:extLst>
          </p:cNvPr>
          <p:cNvSpPr txBox="1">
            <a:spLocks/>
          </p:cNvSpPr>
          <p:nvPr/>
        </p:nvSpPr>
        <p:spPr>
          <a:xfrm>
            <a:off x="719999" y="4057395"/>
            <a:ext cx="7696417" cy="357264"/>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1"/>
              </a:buClr>
              <a:buSzPts val="2400"/>
              <a:buFont typeface="Raleway"/>
              <a:buNone/>
              <a:defRPr sz="1800" b="0" i="0" u="none" strike="noStrike" cap="none">
                <a:solidFill>
                  <a:schemeClr val="dk1"/>
                </a:solidFill>
                <a:latin typeface="Raleway ExtraBold"/>
                <a:ea typeface="Raleway ExtraBold"/>
                <a:cs typeface="Raleway ExtraBold"/>
                <a:sym typeface="Raleway ExtraBold"/>
              </a:defRPr>
            </a:lvl1pPr>
            <a:lvl2pPr marL="914400" marR="0" lvl="1" indent="-304800" algn="ctr" rtl="0">
              <a:lnSpc>
                <a:spcPct val="100000"/>
              </a:lnSpc>
              <a:spcBef>
                <a:spcPts val="0"/>
              </a:spcBef>
              <a:spcAft>
                <a:spcPts val="0"/>
              </a:spcAft>
              <a:buClr>
                <a:schemeClr val="dk1"/>
              </a:buClr>
              <a:buSzPts val="2400"/>
              <a:buFont typeface="Raleway"/>
              <a:buNone/>
              <a:defRPr sz="2400" b="1" i="0" u="none" strike="noStrike" cap="none">
                <a:solidFill>
                  <a:schemeClr val="dk1"/>
                </a:solidFill>
                <a:latin typeface="Raleway"/>
                <a:ea typeface="Raleway"/>
                <a:cs typeface="Raleway"/>
                <a:sym typeface="Raleway"/>
              </a:defRPr>
            </a:lvl2pPr>
            <a:lvl3pPr marL="1371600" marR="0" lvl="2" indent="-304800" algn="ctr" rtl="0">
              <a:lnSpc>
                <a:spcPct val="100000"/>
              </a:lnSpc>
              <a:spcBef>
                <a:spcPts val="0"/>
              </a:spcBef>
              <a:spcAft>
                <a:spcPts val="0"/>
              </a:spcAft>
              <a:buClr>
                <a:schemeClr val="dk1"/>
              </a:buClr>
              <a:buSzPts val="2400"/>
              <a:buFont typeface="Raleway"/>
              <a:buNone/>
              <a:defRPr sz="2400" b="1" i="0" u="none" strike="noStrike" cap="none">
                <a:solidFill>
                  <a:schemeClr val="dk1"/>
                </a:solidFill>
                <a:latin typeface="Raleway"/>
                <a:ea typeface="Raleway"/>
                <a:cs typeface="Raleway"/>
                <a:sym typeface="Raleway"/>
              </a:defRPr>
            </a:lvl3pPr>
            <a:lvl4pPr marL="1828800" marR="0" lvl="3" indent="-304800" algn="ctr" rtl="0">
              <a:lnSpc>
                <a:spcPct val="100000"/>
              </a:lnSpc>
              <a:spcBef>
                <a:spcPts val="0"/>
              </a:spcBef>
              <a:spcAft>
                <a:spcPts val="0"/>
              </a:spcAft>
              <a:buClr>
                <a:schemeClr val="dk1"/>
              </a:buClr>
              <a:buSzPts val="2400"/>
              <a:buFont typeface="Raleway"/>
              <a:buNone/>
              <a:defRPr sz="2400" b="1" i="0" u="none" strike="noStrike" cap="none">
                <a:solidFill>
                  <a:schemeClr val="dk1"/>
                </a:solidFill>
                <a:latin typeface="Raleway"/>
                <a:ea typeface="Raleway"/>
                <a:cs typeface="Raleway"/>
                <a:sym typeface="Raleway"/>
              </a:defRPr>
            </a:lvl4pPr>
            <a:lvl5pPr marL="2286000" marR="0" lvl="4" indent="-304800" algn="ctr" rtl="0">
              <a:lnSpc>
                <a:spcPct val="100000"/>
              </a:lnSpc>
              <a:spcBef>
                <a:spcPts val="0"/>
              </a:spcBef>
              <a:spcAft>
                <a:spcPts val="0"/>
              </a:spcAft>
              <a:buClr>
                <a:schemeClr val="dk1"/>
              </a:buClr>
              <a:buSzPts val="2400"/>
              <a:buFont typeface="Raleway"/>
              <a:buNone/>
              <a:defRPr sz="2400" b="1" i="0" u="none" strike="noStrike" cap="none">
                <a:solidFill>
                  <a:schemeClr val="dk1"/>
                </a:solidFill>
                <a:latin typeface="Raleway"/>
                <a:ea typeface="Raleway"/>
                <a:cs typeface="Raleway"/>
                <a:sym typeface="Raleway"/>
              </a:defRPr>
            </a:lvl5pPr>
            <a:lvl6pPr marL="2743200" marR="0" lvl="5" indent="-304800" algn="ctr" rtl="0">
              <a:lnSpc>
                <a:spcPct val="100000"/>
              </a:lnSpc>
              <a:spcBef>
                <a:spcPts val="0"/>
              </a:spcBef>
              <a:spcAft>
                <a:spcPts val="0"/>
              </a:spcAft>
              <a:buClr>
                <a:schemeClr val="dk1"/>
              </a:buClr>
              <a:buSzPts val="2400"/>
              <a:buFont typeface="Raleway"/>
              <a:buNone/>
              <a:defRPr sz="2400" b="1" i="0" u="none" strike="noStrike" cap="none">
                <a:solidFill>
                  <a:schemeClr val="dk1"/>
                </a:solidFill>
                <a:latin typeface="Raleway"/>
                <a:ea typeface="Raleway"/>
                <a:cs typeface="Raleway"/>
                <a:sym typeface="Raleway"/>
              </a:defRPr>
            </a:lvl6pPr>
            <a:lvl7pPr marL="3200400" marR="0" lvl="6" indent="-304800" algn="ctr" rtl="0">
              <a:lnSpc>
                <a:spcPct val="100000"/>
              </a:lnSpc>
              <a:spcBef>
                <a:spcPts val="0"/>
              </a:spcBef>
              <a:spcAft>
                <a:spcPts val="0"/>
              </a:spcAft>
              <a:buClr>
                <a:schemeClr val="dk1"/>
              </a:buClr>
              <a:buSzPts val="2400"/>
              <a:buFont typeface="Raleway"/>
              <a:buNone/>
              <a:defRPr sz="2400" b="1" i="0" u="none" strike="noStrike" cap="none">
                <a:solidFill>
                  <a:schemeClr val="dk1"/>
                </a:solidFill>
                <a:latin typeface="Raleway"/>
                <a:ea typeface="Raleway"/>
                <a:cs typeface="Raleway"/>
                <a:sym typeface="Raleway"/>
              </a:defRPr>
            </a:lvl7pPr>
            <a:lvl8pPr marL="3657600" marR="0" lvl="7" indent="-304800" algn="ctr" rtl="0">
              <a:lnSpc>
                <a:spcPct val="100000"/>
              </a:lnSpc>
              <a:spcBef>
                <a:spcPts val="0"/>
              </a:spcBef>
              <a:spcAft>
                <a:spcPts val="0"/>
              </a:spcAft>
              <a:buClr>
                <a:schemeClr val="dk1"/>
              </a:buClr>
              <a:buSzPts val="2400"/>
              <a:buFont typeface="Raleway"/>
              <a:buNone/>
              <a:defRPr sz="2400" b="1" i="0" u="none" strike="noStrike" cap="none">
                <a:solidFill>
                  <a:schemeClr val="dk1"/>
                </a:solidFill>
                <a:latin typeface="Raleway"/>
                <a:ea typeface="Raleway"/>
                <a:cs typeface="Raleway"/>
                <a:sym typeface="Raleway"/>
              </a:defRPr>
            </a:lvl8pPr>
            <a:lvl9pPr marL="4114800" marR="0" lvl="8" indent="-304800" algn="ctr" rtl="0">
              <a:lnSpc>
                <a:spcPct val="100000"/>
              </a:lnSpc>
              <a:spcBef>
                <a:spcPts val="0"/>
              </a:spcBef>
              <a:spcAft>
                <a:spcPts val="0"/>
              </a:spcAft>
              <a:buClr>
                <a:schemeClr val="dk1"/>
              </a:buClr>
              <a:buSzPts val="2400"/>
              <a:buFont typeface="Raleway"/>
              <a:buNone/>
              <a:defRPr sz="2400" b="1" i="0" u="none" strike="noStrike" cap="none">
                <a:solidFill>
                  <a:schemeClr val="dk1"/>
                </a:solidFill>
                <a:latin typeface="Raleway"/>
                <a:ea typeface="Raleway"/>
                <a:cs typeface="Raleway"/>
                <a:sym typeface="Raleway"/>
              </a:defRPr>
            </a:lvl9pPr>
          </a:lstStyle>
          <a:p>
            <a:pPr marL="0" indent="0"/>
            <a:r>
              <a:rPr lang="en-US" sz="1400" b="1" i="1" dirty="0" err="1">
                <a:latin typeface="Raleway" pitchFamily="2" charset="0"/>
              </a:rPr>
              <a:t>Montanile</a:t>
            </a:r>
            <a:r>
              <a:rPr lang="en-US" sz="1400" b="1" i="1" dirty="0">
                <a:latin typeface="Raleway" pitchFamily="2" charset="0"/>
              </a:rPr>
              <a:t> v. Bd. of Trustees of </a:t>
            </a:r>
            <a:r>
              <a:rPr lang="en-US" sz="1400" b="1" i="1" dirty="0" err="1">
                <a:latin typeface="Raleway" pitchFamily="2" charset="0"/>
              </a:rPr>
              <a:t>Nat'l</a:t>
            </a:r>
            <a:r>
              <a:rPr lang="en-US" sz="1400" b="1" i="1" dirty="0">
                <a:latin typeface="Raleway" pitchFamily="2" charset="0"/>
              </a:rPr>
              <a:t> Elevator Indus. Health Benefit Plan, 577 U.S. 136 (2016)</a:t>
            </a:r>
            <a:endParaRPr lang="pt-BR" sz="1400" b="1" i="1" dirty="0">
              <a:latin typeface="Raleway" pitchFamily="2" charset="0"/>
            </a:endParaRPr>
          </a:p>
        </p:txBody>
      </p:sp>
      <p:sp>
        <p:nvSpPr>
          <p:cNvPr id="23" name="Google Shape;409;p41">
            <a:extLst>
              <a:ext uri="{FF2B5EF4-FFF2-40B4-BE49-F238E27FC236}">
                <a16:creationId xmlns:a16="http://schemas.microsoft.com/office/drawing/2014/main" id="{9D4C3CF8-5881-42E2-177B-398C10FB04AB}"/>
              </a:ext>
            </a:extLst>
          </p:cNvPr>
          <p:cNvSpPr txBox="1">
            <a:spLocks/>
          </p:cNvSpPr>
          <p:nvPr/>
        </p:nvSpPr>
        <p:spPr>
          <a:xfrm>
            <a:off x="966025" y="1180479"/>
            <a:ext cx="7204363" cy="280863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1"/>
              </a:buClr>
              <a:buSzPts val="1200"/>
              <a:buFont typeface="Raleway Medium"/>
              <a:buNone/>
              <a:defRPr sz="1200" b="0" i="0" u="none" strike="noStrike" cap="none">
                <a:solidFill>
                  <a:schemeClr val="dk1"/>
                </a:solidFill>
                <a:latin typeface="Raleway Medium"/>
                <a:ea typeface="Raleway Medium"/>
                <a:cs typeface="Raleway Medium"/>
                <a:sym typeface="Raleway Medium"/>
              </a:defRPr>
            </a:lvl1pPr>
            <a:lvl2pPr marL="914400" marR="0" lvl="1" indent="-304800" algn="ctr" rtl="0">
              <a:lnSpc>
                <a:spcPct val="100000"/>
              </a:lnSpc>
              <a:spcBef>
                <a:spcPts val="0"/>
              </a:spcBef>
              <a:spcAft>
                <a:spcPts val="0"/>
              </a:spcAft>
              <a:buClr>
                <a:schemeClr val="dk1"/>
              </a:buClr>
              <a:buSzPts val="1200"/>
              <a:buFont typeface="Raleway Medium"/>
              <a:buNone/>
              <a:defRPr sz="1200" b="0" i="0" u="none" strike="noStrike" cap="none">
                <a:solidFill>
                  <a:schemeClr val="dk1"/>
                </a:solidFill>
                <a:latin typeface="Raleway Medium"/>
                <a:ea typeface="Raleway Medium"/>
                <a:cs typeface="Raleway Medium"/>
                <a:sym typeface="Raleway Medium"/>
              </a:defRPr>
            </a:lvl2pPr>
            <a:lvl3pPr marL="1371600" marR="0" lvl="2" indent="-304800" algn="ctr" rtl="0">
              <a:lnSpc>
                <a:spcPct val="100000"/>
              </a:lnSpc>
              <a:spcBef>
                <a:spcPts val="0"/>
              </a:spcBef>
              <a:spcAft>
                <a:spcPts val="0"/>
              </a:spcAft>
              <a:buClr>
                <a:schemeClr val="dk1"/>
              </a:buClr>
              <a:buSzPts val="1200"/>
              <a:buFont typeface="Raleway Medium"/>
              <a:buNone/>
              <a:defRPr sz="1200" b="0" i="0" u="none" strike="noStrike" cap="none">
                <a:solidFill>
                  <a:schemeClr val="dk1"/>
                </a:solidFill>
                <a:latin typeface="Raleway Medium"/>
                <a:ea typeface="Raleway Medium"/>
                <a:cs typeface="Raleway Medium"/>
                <a:sym typeface="Raleway Medium"/>
              </a:defRPr>
            </a:lvl3pPr>
            <a:lvl4pPr marL="1828800" marR="0" lvl="3" indent="-304800" algn="ctr" rtl="0">
              <a:lnSpc>
                <a:spcPct val="100000"/>
              </a:lnSpc>
              <a:spcBef>
                <a:spcPts val="0"/>
              </a:spcBef>
              <a:spcAft>
                <a:spcPts val="0"/>
              </a:spcAft>
              <a:buClr>
                <a:schemeClr val="dk1"/>
              </a:buClr>
              <a:buSzPts val="1200"/>
              <a:buFont typeface="Raleway Medium"/>
              <a:buNone/>
              <a:defRPr sz="1200" b="0" i="0" u="none" strike="noStrike" cap="none">
                <a:solidFill>
                  <a:schemeClr val="dk1"/>
                </a:solidFill>
                <a:latin typeface="Raleway Medium"/>
                <a:ea typeface="Raleway Medium"/>
                <a:cs typeface="Raleway Medium"/>
                <a:sym typeface="Raleway Medium"/>
              </a:defRPr>
            </a:lvl4pPr>
            <a:lvl5pPr marL="2286000" marR="0" lvl="4" indent="-304800" algn="ctr" rtl="0">
              <a:lnSpc>
                <a:spcPct val="100000"/>
              </a:lnSpc>
              <a:spcBef>
                <a:spcPts val="0"/>
              </a:spcBef>
              <a:spcAft>
                <a:spcPts val="0"/>
              </a:spcAft>
              <a:buClr>
                <a:schemeClr val="dk1"/>
              </a:buClr>
              <a:buSzPts val="1200"/>
              <a:buFont typeface="Raleway Medium"/>
              <a:buNone/>
              <a:defRPr sz="1200" b="0" i="0" u="none" strike="noStrike" cap="none">
                <a:solidFill>
                  <a:schemeClr val="dk1"/>
                </a:solidFill>
                <a:latin typeface="Raleway Medium"/>
                <a:ea typeface="Raleway Medium"/>
                <a:cs typeface="Raleway Medium"/>
                <a:sym typeface="Raleway Medium"/>
              </a:defRPr>
            </a:lvl5pPr>
            <a:lvl6pPr marL="2743200" marR="0" lvl="5" indent="-304800" algn="ctr" rtl="0">
              <a:lnSpc>
                <a:spcPct val="100000"/>
              </a:lnSpc>
              <a:spcBef>
                <a:spcPts val="0"/>
              </a:spcBef>
              <a:spcAft>
                <a:spcPts val="0"/>
              </a:spcAft>
              <a:buClr>
                <a:schemeClr val="dk1"/>
              </a:buClr>
              <a:buSzPts val="1200"/>
              <a:buFont typeface="Raleway Medium"/>
              <a:buNone/>
              <a:defRPr sz="1200" b="0" i="0" u="none" strike="noStrike" cap="none">
                <a:solidFill>
                  <a:schemeClr val="dk1"/>
                </a:solidFill>
                <a:latin typeface="Raleway Medium"/>
                <a:ea typeface="Raleway Medium"/>
                <a:cs typeface="Raleway Medium"/>
                <a:sym typeface="Raleway Medium"/>
              </a:defRPr>
            </a:lvl6pPr>
            <a:lvl7pPr marL="3200400" marR="0" lvl="6" indent="-304800" algn="ctr" rtl="0">
              <a:lnSpc>
                <a:spcPct val="100000"/>
              </a:lnSpc>
              <a:spcBef>
                <a:spcPts val="0"/>
              </a:spcBef>
              <a:spcAft>
                <a:spcPts val="0"/>
              </a:spcAft>
              <a:buClr>
                <a:schemeClr val="dk1"/>
              </a:buClr>
              <a:buSzPts val="1200"/>
              <a:buFont typeface="Raleway Medium"/>
              <a:buNone/>
              <a:defRPr sz="1200" b="0" i="0" u="none" strike="noStrike" cap="none">
                <a:solidFill>
                  <a:schemeClr val="dk1"/>
                </a:solidFill>
                <a:latin typeface="Raleway Medium"/>
                <a:ea typeface="Raleway Medium"/>
                <a:cs typeface="Raleway Medium"/>
                <a:sym typeface="Raleway Medium"/>
              </a:defRPr>
            </a:lvl7pPr>
            <a:lvl8pPr marL="3657600" marR="0" lvl="7" indent="-304800" algn="ctr" rtl="0">
              <a:lnSpc>
                <a:spcPct val="100000"/>
              </a:lnSpc>
              <a:spcBef>
                <a:spcPts val="0"/>
              </a:spcBef>
              <a:spcAft>
                <a:spcPts val="0"/>
              </a:spcAft>
              <a:buClr>
                <a:schemeClr val="dk1"/>
              </a:buClr>
              <a:buSzPts val="1200"/>
              <a:buFont typeface="Raleway Medium"/>
              <a:buNone/>
              <a:defRPr sz="1200" b="0" i="0" u="none" strike="noStrike" cap="none">
                <a:solidFill>
                  <a:schemeClr val="dk1"/>
                </a:solidFill>
                <a:latin typeface="Raleway Medium"/>
                <a:ea typeface="Raleway Medium"/>
                <a:cs typeface="Raleway Medium"/>
                <a:sym typeface="Raleway Medium"/>
              </a:defRPr>
            </a:lvl8pPr>
            <a:lvl9pPr marL="4114800" marR="0" lvl="8" indent="-304800" algn="ctr" rtl="0">
              <a:lnSpc>
                <a:spcPct val="100000"/>
              </a:lnSpc>
              <a:spcBef>
                <a:spcPts val="0"/>
              </a:spcBef>
              <a:spcAft>
                <a:spcPts val="0"/>
              </a:spcAft>
              <a:buClr>
                <a:schemeClr val="dk1"/>
              </a:buClr>
              <a:buSzPts val="1200"/>
              <a:buFont typeface="Raleway Medium"/>
              <a:buNone/>
              <a:defRPr sz="1200" b="0" i="0" u="none" strike="noStrike" cap="none">
                <a:solidFill>
                  <a:schemeClr val="dk1"/>
                </a:solidFill>
                <a:latin typeface="Raleway Medium"/>
                <a:ea typeface="Raleway Medium"/>
                <a:cs typeface="Raleway Medium"/>
                <a:sym typeface="Raleway Medium"/>
              </a:defRPr>
            </a:lvl9pPr>
          </a:lstStyle>
          <a:p>
            <a:pPr marL="0" indent="0" algn="just">
              <a:lnSpc>
                <a:spcPct val="110000"/>
              </a:lnSpc>
            </a:pPr>
            <a:r>
              <a:rPr lang="en-US" sz="1800" b="0" i="1" u="none" strike="noStrike" dirty="0">
                <a:solidFill>
                  <a:srgbClr val="0E1D35"/>
                </a:solidFill>
                <a:effectLst/>
                <a:latin typeface="Raleway" pitchFamily="2" charset="0"/>
              </a:rPr>
              <a:t>CIGNA Corp.</a:t>
            </a:r>
            <a:r>
              <a:rPr lang="en-US" sz="1800" b="0" i="0" u="none" strike="noStrike" dirty="0">
                <a:solidFill>
                  <a:srgbClr val="0E1D35"/>
                </a:solidFill>
                <a:effectLst/>
                <a:latin typeface="Raleway" pitchFamily="2" charset="0"/>
              </a:rPr>
              <a:t> v. </a:t>
            </a:r>
            <a:r>
              <a:rPr lang="en-US" sz="1800" b="0" i="1" u="none" strike="noStrike" dirty="0">
                <a:solidFill>
                  <a:srgbClr val="0E1D35"/>
                </a:solidFill>
                <a:effectLst/>
                <a:latin typeface="Raleway" pitchFamily="2" charset="0"/>
              </a:rPr>
              <a:t>Amara</a:t>
            </a:r>
            <a:r>
              <a:rPr lang="en-US" sz="1800" b="0" i="0" u="none" strike="noStrike" dirty="0">
                <a:solidFill>
                  <a:schemeClr val="accent2"/>
                </a:solidFill>
                <a:effectLst/>
                <a:latin typeface="Raleway" pitchFamily="2" charset="0"/>
              </a:rPr>
              <a:t>, 563 U. S. 421 (2011)</a:t>
            </a:r>
            <a:r>
              <a:rPr lang="en-US" sz="1800" b="0" i="0" dirty="0">
                <a:solidFill>
                  <a:schemeClr val="accent2"/>
                </a:solidFill>
                <a:effectLst/>
                <a:latin typeface="Raleway" pitchFamily="2" charset="0"/>
              </a:rPr>
              <a:t> … reaffirmed that “traditionally speaking, relief that sought a lien or a constructive trust was legal relief, not equitable relief, unless the funds in question were ‘particular funds or property in the defendant’s possession.’” . . . </a:t>
            </a:r>
            <a:r>
              <a:rPr lang="en-US" sz="1800" b="1" i="0" dirty="0">
                <a:solidFill>
                  <a:schemeClr val="accent2"/>
                </a:solidFill>
                <a:effectLst/>
                <a:latin typeface="Raleway" pitchFamily="2" charset="0"/>
              </a:rPr>
              <a:t>In any event, the Court’s discussion of </a:t>
            </a:r>
            <a:r>
              <a:rPr lang="en-US" sz="1800" b="1" i="0" u="none" strike="noStrike" dirty="0">
                <a:solidFill>
                  <a:schemeClr val="accent2"/>
                </a:solidFill>
                <a:effectLst/>
                <a:latin typeface="Raleway" pitchFamily="2" charset="0"/>
              </a:rPr>
              <a:t>§502(a)(3)</a:t>
            </a:r>
            <a:r>
              <a:rPr lang="en-US" sz="1800" b="1" i="0" dirty="0">
                <a:solidFill>
                  <a:schemeClr val="accent2"/>
                </a:solidFill>
                <a:effectLst/>
                <a:latin typeface="Raleway" pitchFamily="2" charset="0"/>
              </a:rPr>
              <a:t> in </a:t>
            </a:r>
            <a:r>
              <a:rPr lang="en-US" sz="1800" b="1" i="1" dirty="0">
                <a:solidFill>
                  <a:schemeClr val="accent2"/>
                </a:solidFill>
                <a:effectLst/>
                <a:latin typeface="Raleway" pitchFamily="2" charset="0"/>
              </a:rPr>
              <a:t>CIGNA</a:t>
            </a:r>
            <a:r>
              <a:rPr lang="en-US" sz="1800" b="1" i="0" dirty="0">
                <a:solidFill>
                  <a:schemeClr val="accent2"/>
                </a:solidFill>
                <a:effectLst/>
                <a:latin typeface="Raleway" pitchFamily="2" charset="0"/>
              </a:rPr>
              <a:t> was not essential to resolving that case</a:t>
            </a:r>
            <a:r>
              <a:rPr lang="en-US" sz="1800" b="0" i="0" dirty="0">
                <a:solidFill>
                  <a:schemeClr val="accent2"/>
                </a:solidFill>
                <a:effectLst/>
                <a:latin typeface="Raleway" pitchFamily="2" charset="0"/>
              </a:rPr>
              <a:t>, and . . . our interpretation of “equitable relief” in </a:t>
            </a:r>
            <a:r>
              <a:rPr lang="en-US" sz="1800" b="0" i="1" dirty="0">
                <a:solidFill>
                  <a:schemeClr val="accent2"/>
                </a:solidFill>
                <a:effectLst/>
                <a:latin typeface="Raleway" pitchFamily="2" charset="0"/>
              </a:rPr>
              <a:t>Mertens</a:t>
            </a:r>
            <a:r>
              <a:rPr lang="en-US" sz="1800" b="0" i="0" dirty="0">
                <a:solidFill>
                  <a:schemeClr val="accent2"/>
                </a:solidFill>
                <a:effectLst/>
                <a:latin typeface="Raleway" pitchFamily="2" charset="0"/>
              </a:rPr>
              <a:t>, </a:t>
            </a:r>
            <a:r>
              <a:rPr lang="en-US" sz="1800" b="0" i="1" dirty="0">
                <a:solidFill>
                  <a:schemeClr val="accent2"/>
                </a:solidFill>
                <a:effectLst/>
                <a:latin typeface="Raleway" pitchFamily="2" charset="0"/>
              </a:rPr>
              <a:t>Great-West</a:t>
            </a:r>
            <a:r>
              <a:rPr lang="en-US" sz="1800" b="0" i="0" dirty="0">
                <a:solidFill>
                  <a:schemeClr val="accent2"/>
                </a:solidFill>
                <a:effectLst/>
                <a:latin typeface="Raleway" pitchFamily="2" charset="0"/>
              </a:rPr>
              <a:t>, and </a:t>
            </a:r>
            <a:r>
              <a:rPr lang="en-US" sz="1800" b="0" i="1" u="none" strike="noStrike" dirty="0" err="1">
                <a:solidFill>
                  <a:srgbClr val="0E1D35"/>
                </a:solidFill>
                <a:effectLst/>
                <a:latin typeface="Raleway" pitchFamily="2" charset="0"/>
              </a:rPr>
              <a:t>Sereboff</a:t>
            </a:r>
            <a:r>
              <a:rPr lang="en-US" sz="1800" b="0" i="0" u="none" strike="noStrike" dirty="0">
                <a:solidFill>
                  <a:srgbClr val="0E1D35"/>
                </a:solidFill>
                <a:effectLst/>
                <a:latin typeface="Raleway" pitchFamily="2" charset="0"/>
              </a:rPr>
              <a:t> v. </a:t>
            </a:r>
            <a:r>
              <a:rPr lang="en-US" sz="1800" b="0" i="1" u="none" strike="noStrike" dirty="0">
                <a:solidFill>
                  <a:srgbClr val="0E1D35"/>
                </a:solidFill>
                <a:effectLst/>
                <a:latin typeface="Raleway" pitchFamily="2" charset="0"/>
              </a:rPr>
              <a:t>Mid Atlantic Medical Services, Inc.</a:t>
            </a:r>
            <a:r>
              <a:rPr lang="en-US" sz="1800" b="0" i="0" u="none" strike="noStrike" dirty="0">
                <a:solidFill>
                  <a:schemeClr val="accent2"/>
                </a:solidFill>
                <a:effectLst/>
                <a:latin typeface="Raleway" pitchFamily="2" charset="0"/>
              </a:rPr>
              <a:t>, 547 U. S. 356 (2006)</a:t>
            </a:r>
            <a:r>
              <a:rPr lang="en-US" sz="1800" b="0" i="0" dirty="0">
                <a:solidFill>
                  <a:schemeClr val="accent2"/>
                </a:solidFill>
                <a:effectLst/>
                <a:latin typeface="Raleway" pitchFamily="2" charset="0"/>
              </a:rPr>
              <a:t>, remains unchanged. </a:t>
            </a:r>
            <a:endParaRPr lang="en-US" sz="1800" dirty="0">
              <a:solidFill>
                <a:schemeClr val="accent2"/>
              </a:solidFill>
              <a:latin typeface="Raleway" pitchFamily="2" charset="0"/>
            </a:endParaRPr>
          </a:p>
        </p:txBody>
      </p:sp>
    </p:spTree>
    <p:extLst>
      <p:ext uri="{BB962C8B-B14F-4D97-AF65-F5344CB8AC3E}">
        <p14:creationId xmlns:p14="http://schemas.microsoft.com/office/powerpoint/2010/main" val="6345302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Google Shape;498;p47"/>
          <p:cNvSpPr txBox="1">
            <a:spLocks noGrp="1"/>
          </p:cNvSpPr>
          <p:nvPr>
            <p:ph type="title"/>
          </p:nvPr>
        </p:nvSpPr>
        <p:spPr>
          <a:xfrm>
            <a:off x="720000" y="539500"/>
            <a:ext cx="7648146"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Attorney’s Fees and Awards in </a:t>
            </a:r>
            <a:br>
              <a:rPr lang="en-US" dirty="0"/>
            </a:br>
            <a:r>
              <a:rPr lang="en-US" dirty="0"/>
              <a:t>ERISA Cases</a:t>
            </a:r>
            <a:endParaRPr dirty="0"/>
          </a:p>
        </p:txBody>
      </p:sp>
      <p:sp>
        <p:nvSpPr>
          <p:cNvPr id="16" name="Google Shape;397;p40">
            <a:extLst>
              <a:ext uri="{FF2B5EF4-FFF2-40B4-BE49-F238E27FC236}">
                <a16:creationId xmlns:a16="http://schemas.microsoft.com/office/drawing/2014/main" id="{CEB60964-042E-FB94-6AC5-0089030DE28F}"/>
              </a:ext>
            </a:extLst>
          </p:cNvPr>
          <p:cNvSpPr txBox="1">
            <a:spLocks/>
          </p:cNvSpPr>
          <p:nvPr/>
        </p:nvSpPr>
        <p:spPr>
          <a:xfrm>
            <a:off x="720000" y="1555607"/>
            <a:ext cx="7465576" cy="3103811"/>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42900" algn="just">
              <a:spcBef>
                <a:spcPts val="600"/>
              </a:spcBef>
              <a:spcAft>
                <a:spcPts val="600"/>
              </a:spcAft>
              <a:buClr>
                <a:schemeClr val="tx2"/>
              </a:buClr>
              <a:buSzPct val="100000"/>
              <a:buFont typeface="Trebuchet MS" panose="020B0603020202020204" pitchFamily="34" charset="0"/>
              <a:buChar char="●"/>
            </a:pPr>
            <a:r>
              <a:rPr lang="en-US" sz="1800" b="1" dirty="0">
                <a:latin typeface="Raleway Bold" pitchFamily="2" charset="0"/>
              </a:rPr>
              <a:t>Courts may award attorney’s fees at their discretion</a:t>
            </a:r>
            <a:r>
              <a:rPr lang="en-GB" sz="1800" dirty="0">
                <a:latin typeface="Raleway SemiBold" panose="020F0502020204030204" pitchFamily="2" charset="0"/>
              </a:rPr>
              <a:t>.</a:t>
            </a:r>
          </a:p>
          <a:p>
            <a:pPr marL="342900" indent="-342900" algn="just">
              <a:spcBef>
                <a:spcPts val="600"/>
              </a:spcBef>
              <a:spcAft>
                <a:spcPts val="600"/>
              </a:spcAft>
              <a:buClr>
                <a:schemeClr val="tx2"/>
              </a:buClr>
              <a:buSzPct val="100000"/>
              <a:buFont typeface="Trebuchet MS" panose="020B0603020202020204" pitchFamily="34" charset="0"/>
              <a:buChar char="●"/>
            </a:pPr>
            <a:r>
              <a:rPr lang="en-GB" sz="1800" dirty="0">
                <a:latin typeface="Raleway Bold" pitchFamily="2" charset="0"/>
              </a:rPr>
              <a:t>Courts shall award the plan</a:t>
            </a:r>
            <a:r>
              <a:rPr lang="en-GB" sz="1800" dirty="0">
                <a:latin typeface="Raleway SemiBold" panose="020F0502020204030204" pitchFamily="2" charset="0"/>
              </a:rPr>
              <a:t>:</a:t>
            </a:r>
          </a:p>
          <a:p>
            <a:pPr marL="800100" lvl="1" indent="-342900" algn="just">
              <a:spcBef>
                <a:spcPts val="600"/>
              </a:spcBef>
              <a:spcAft>
                <a:spcPts val="600"/>
              </a:spcAft>
              <a:buClr>
                <a:schemeClr val="accent1"/>
              </a:buClr>
              <a:buSzPct val="100000"/>
              <a:buFont typeface="Trebuchet MS" panose="020B0603020202020204" pitchFamily="34" charset="0"/>
              <a:buChar char="●"/>
            </a:pPr>
            <a:r>
              <a:rPr lang="en-US" sz="1800" dirty="0">
                <a:latin typeface="Raleway SemiBold" panose="020F0502020204030204" pitchFamily="2" charset="0"/>
              </a:rPr>
              <a:t>Unpaid contributions with interest</a:t>
            </a:r>
            <a:r>
              <a:rPr lang="en-GB" sz="1800" dirty="0">
                <a:latin typeface="Raleway SemiBold" panose="020F0502020204030204" pitchFamily="2" charset="0"/>
              </a:rPr>
              <a:t>.</a:t>
            </a:r>
          </a:p>
          <a:p>
            <a:pPr marL="800100" lvl="1" indent="-342900" algn="just">
              <a:spcBef>
                <a:spcPts val="600"/>
              </a:spcBef>
              <a:spcAft>
                <a:spcPts val="600"/>
              </a:spcAft>
              <a:buClr>
                <a:schemeClr val="accent1"/>
              </a:buClr>
              <a:buSzPct val="100000"/>
              <a:buFont typeface="Trebuchet MS" panose="020B0603020202020204" pitchFamily="34" charset="0"/>
              <a:buChar char="●"/>
            </a:pPr>
            <a:r>
              <a:rPr lang="en-US" sz="1800" dirty="0">
                <a:latin typeface="Raleway SemiBold" panose="020F0502020204030204" pitchFamily="2" charset="0"/>
              </a:rPr>
              <a:t>An amount equal to the greater of interest on the unpaid contributions or liquidated damages</a:t>
            </a:r>
            <a:r>
              <a:rPr lang="en-GB" sz="1800" dirty="0">
                <a:latin typeface="Raleway SemiBold" panose="020F0502020204030204" pitchFamily="2" charset="0"/>
              </a:rPr>
              <a:t>.</a:t>
            </a:r>
          </a:p>
          <a:p>
            <a:pPr marL="800100" lvl="1" indent="-342900" algn="just">
              <a:spcBef>
                <a:spcPts val="600"/>
              </a:spcBef>
              <a:spcAft>
                <a:spcPts val="600"/>
              </a:spcAft>
              <a:buClr>
                <a:schemeClr val="accent1"/>
              </a:buClr>
              <a:buSzPct val="100000"/>
              <a:buFont typeface="Trebuchet MS" panose="020B0603020202020204" pitchFamily="34" charset="0"/>
              <a:buChar char="●"/>
            </a:pPr>
            <a:r>
              <a:rPr lang="en-US" sz="1800" dirty="0">
                <a:latin typeface="Raleway SemiBold" panose="020F0502020204030204" pitchFamily="2" charset="0"/>
              </a:rPr>
              <a:t>Reasonable attorney’s fees and costs of the action</a:t>
            </a:r>
            <a:r>
              <a:rPr lang="en-GB" sz="1800" dirty="0">
                <a:latin typeface="Raleway SemiBold" panose="020F0502020204030204" pitchFamily="2" charset="0"/>
              </a:rPr>
              <a:t>.</a:t>
            </a:r>
          </a:p>
          <a:p>
            <a:pPr marL="800100" lvl="1" indent="-342900" algn="just">
              <a:spcBef>
                <a:spcPts val="600"/>
              </a:spcBef>
              <a:spcAft>
                <a:spcPts val="600"/>
              </a:spcAft>
              <a:buClr>
                <a:schemeClr val="accent1"/>
              </a:buClr>
              <a:buSzPct val="100000"/>
              <a:buFont typeface="Trebuchet MS" panose="020B0603020202020204" pitchFamily="34" charset="0"/>
              <a:buChar char="●"/>
            </a:pPr>
            <a:r>
              <a:rPr lang="en-US" sz="1800" dirty="0">
                <a:latin typeface="Raleway SemiBold" panose="020F0502020204030204" pitchFamily="2" charset="0"/>
              </a:rPr>
              <a:t>Other legal or equitable relief as the court deems appropriate</a:t>
            </a:r>
            <a:r>
              <a:rPr lang="en-GB" sz="1800" dirty="0">
                <a:latin typeface="Raleway SemiBold" panose="020F0502020204030204" pitchFamily="2" charset="0"/>
              </a:rPr>
              <a: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94">
          <a:extLst>
            <a:ext uri="{FF2B5EF4-FFF2-40B4-BE49-F238E27FC236}">
              <a16:creationId xmlns:a16="http://schemas.microsoft.com/office/drawing/2014/main" id="{FCF86F78-B4D3-171D-1422-1AFA5CD22B1F}"/>
            </a:ext>
          </a:extLst>
        </p:cNvPr>
        <p:cNvGrpSpPr/>
        <p:nvPr/>
      </p:nvGrpSpPr>
      <p:grpSpPr>
        <a:xfrm>
          <a:off x="0" y="0"/>
          <a:ext cx="0" cy="0"/>
          <a:chOff x="0" y="0"/>
          <a:chExt cx="0" cy="0"/>
        </a:xfrm>
      </p:grpSpPr>
      <p:sp>
        <p:nvSpPr>
          <p:cNvPr id="396" name="Google Shape;396;p40">
            <a:extLst>
              <a:ext uri="{FF2B5EF4-FFF2-40B4-BE49-F238E27FC236}">
                <a16:creationId xmlns:a16="http://schemas.microsoft.com/office/drawing/2014/main" id="{90A9399A-3BA8-D9B1-A486-08C65366B4CF}"/>
              </a:ext>
            </a:extLst>
          </p:cNvPr>
          <p:cNvSpPr txBox="1">
            <a:spLocks noGrp="1"/>
          </p:cNvSpPr>
          <p:nvPr>
            <p:ph type="title"/>
          </p:nvPr>
        </p:nvSpPr>
        <p:spPr>
          <a:xfrm>
            <a:off x="720000" y="539499"/>
            <a:ext cx="7704000" cy="105377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Technical Requirement:</a:t>
            </a:r>
            <a:br>
              <a:rPr lang="en-US" dirty="0"/>
            </a:br>
            <a:r>
              <a:rPr lang="en-US" dirty="0"/>
              <a:t>Don't Forget to Serve the Government!</a:t>
            </a:r>
            <a:endParaRPr dirty="0"/>
          </a:p>
        </p:txBody>
      </p:sp>
      <p:sp>
        <p:nvSpPr>
          <p:cNvPr id="397" name="Google Shape;397;p40">
            <a:extLst>
              <a:ext uri="{FF2B5EF4-FFF2-40B4-BE49-F238E27FC236}">
                <a16:creationId xmlns:a16="http://schemas.microsoft.com/office/drawing/2014/main" id="{18C8C862-1349-7BB9-0502-434E070998C4}"/>
              </a:ext>
            </a:extLst>
          </p:cNvPr>
          <p:cNvSpPr txBox="1">
            <a:spLocks noGrp="1"/>
          </p:cNvSpPr>
          <p:nvPr>
            <p:ph type="subTitle" idx="1"/>
          </p:nvPr>
        </p:nvSpPr>
        <p:spPr>
          <a:xfrm>
            <a:off x="720000" y="1863872"/>
            <a:ext cx="7465576" cy="2740129"/>
          </a:xfrm>
          <a:prstGeom prst="rect">
            <a:avLst/>
          </a:prstGeom>
        </p:spPr>
        <p:txBody>
          <a:bodyPr spcFirstLastPara="1" wrap="square" lIns="91425" tIns="91425" rIns="91425" bIns="91425" anchor="t" anchorCtr="0">
            <a:noAutofit/>
          </a:bodyPr>
          <a:lstStyle/>
          <a:p>
            <a:pPr marL="0" lvl="0" indent="0" algn="just" rtl="0">
              <a:spcBef>
                <a:spcPts val="600"/>
              </a:spcBef>
              <a:spcAft>
                <a:spcPts val="600"/>
              </a:spcAft>
              <a:buClr>
                <a:schemeClr val="tx2"/>
              </a:buClr>
              <a:buSzPct val="100000"/>
            </a:pPr>
            <a:r>
              <a:rPr lang="en-US" sz="1800" dirty="0">
                <a:latin typeface="Raleway Bold" pitchFamily="2" charset="0"/>
              </a:rPr>
              <a:t>“</a:t>
            </a:r>
            <a:r>
              <a:rPr lang="en-US" sz="1800" dirty="0">
                <a:latin typeface="Raleway" pitchFamily="2" charset="0"/>
              </a:rPr>
              <a:t>A copy of the complaint in any action under this subchapter by a participant, beneficiary, or fiduciary (other than an action brought by one or more participants or beneficiaries under subsection (a)(1)(B) which is solely for the purpose of recovering benefits due such participants under the terms of the plan) shall be served upon the Secretary and the Secretary of the Treasury by certified mail</a:t>
            </a:r>
            <a:r>
              <a:rPr lang="en-GB" sz="1800" dirty="0">
                <a:latin typeface="Raleway" pitchFamily="2" charset="0"/>
              </a:rPr>
              <a:t>.” </a:t>
            </a:r>
          </a:p>
          <a:p>
            <a:pPr marL="0" indent="0" algn="just">
              <a:spcBef>
                <a:spcPts val="600"/>
              </a:spcBef>
              <a:spcAft>
                <a:spcPts val="600"/>
              </a:spcAft>
              <a:buClr>
                <a:schemeClr val="tx2"/>
              </a:buClr>
              <a:buSzPct val="100000"/>
            </a:pPr>
            <a:r>
              <a:rPr lang="en-US" sz="1800" b="1" dirty="0">
                <a:latin typeface="Raleway SemiBold" pitchFamily="2" charset="0"/>
              </a:rPr>
              <a:t>29 U.S.C. Section 1132 (h)</a:t>
            </a:r>
            <a:endParaRPr lang="en-GB" sz="1800" dirty="0">
              <a:latin typeface="Raleway SemiBold" pitchFamily="2" charset="0"/>
            </a:endParaRPr>
          </a:p>
        </p:txBody>
      </p:sp>
    </p:spTree>
    <p:extLst>
      <p:ext uri="{BB962C8B-B14F-4D97-AF65-F5344CB8AC3E}">
        <p14:creationId xmlns:p14="http://schemas.microsoft.com/office/powerpoint/2010/main" val="5672081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94">
          <a:extLst>
            <a:ext uri="{FF2B5EF4-FFF2-40B4-BE49-F238E27FC236}">
              <a16:creationId xmlns:a16="http://schemas.microsoft.com/office/drawing/2014/main" id="{1DBB07BE-D155-467B-E8E0-8EFFE3A68154}"/>
            </a:ext>
          </a:extLst>
        </p:cNvPr>
        <p:cNvGrpSpPr/>
        <p:nvPr/>
      </p:nvGrpSpPr>
      <p:grpSpPr>
        <a:xfrm>
          <a:off x="0" y="0"/>
          <a:ext cx="0" cy="0"/>
          <a:chOff x="0" y="0"/>
          <a:chExt cx="0" cy="0"/>
        </a:xfrm>
      </p:grpSpPr>
      <p:sp>
        <p:nvSpPr>
          <p:cNvPr id="396" name="Google Shape;396;p40">
            <a:extLst>
              <a:ext uri="{FF2B5EF4-FFF2-40B4-BE49-F238E27FC236}">
                <a16:creationId xmlns:a16="http://schemas.microsoft.com/office/drawing/2014/main" id="{2FEF25EA-9CF8-F2DB-B540-B04F636DED88}"/>
              </a:ext>
            </a:extLst>
          </p:cNvPr>
          <p:cNvSpPr txBox="1">
            <a:spLocks noGrp="1"/>
          </p:cNvSpPr>
          <p:nvPr>
            <p:ph type="title"/>
          </p:nvPr>
        </p:nvSpPr>
        <p:spPr>
          <a:xfrm>
            <a:off x="720000" y="539499"/>
            <a:ext cx="8098418" cy="105377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Just because the fiduciary is "pretty good" doesn't mean that they are "completely good.“</a:t>
            </a:r>
            <a:endParaRPr dirty="0"/>
          </a:p>
        </p:txBody>
      </p:sp>
      <p:sp>
        <p:nvSpPr>
          <p:cNvPr id="397" name="Google Shape;397;p40">
            <a:extLst>
              <a:ext uri="{FF2B5EF4-FFF2-40B4-BE49-F238E27FC236}">
                <a16:creationId xmlns:a16="http://schemas.microsoft.com/office/drawing/2014/main" id="{FD529743-FAE5-A6C8-57B5-AA0B164608AF}"/>
              </a:ext>
            </a:extLst>
          </p:cNvPr>
          <p:cNvSpPr txBox="1">
            <a:spLocks noGrp="1"/>
          </p:cNvSpPr>
          <p:nvPr>
            <p:ph type="subTitle" idx="1"/>
          </p:nvPr>
        </p:nvSpPr>
        <p:spPr>
          <a:xfrm>
            <a:off x="720000" y="2222827"/>
            <a:ext cx="7465576" cy="1196686"/>
          </a:xfrm>
          <a:prstGeom prst="rect">
            <a:avLst/>
          </a:prstGeom>
        </p:spPr>
        <p:txBody>
          <a:bodyPr spcFirstLastPara="1" wrap="square" lIns="91425" tIns="91425" rIns="91425" bIns="91425" anchor="t" anchorCtr="0">
            <a:noAutofit/>
          </a:bodyPr>
          <a:lstStyle/>
          <a:p>
            <a:pPr marL="0" lvl="0" indent="0" algn="just" rtl="0">
              <a:spcBef>
                <a:spcPts val="600"/>
              </a:spcBef>
              <a:spcAft>
                <a:spcPts val="600"/>
              </a:spcAft>
              <a:buClr>
                <a:schemeClr val="tx2"/>
              </a:buClr>
              <a:buSzPct val="100000"/>
            </a:pPr>
            <a:r>
              <a:rPr lang="en-US" sz="1800" dirty="0">
                <a:latin typeface="Raleway SemiBold" panose="020F0502020204030204" pitchFamily="2" charset="0"/>
              </a:rPr>
              <a:t>“</a:t>
            </a:r>
            <a:r>
              <a:rPr lang="en-US" sz="1800" dirty="0">
                <a:latin typeface="Raleway" pitchFamily="2" charset="0"/>
              </a:rPr>
              <a:t>The Seventh Circuit erred in relying on the participants’ ultimate choice over their investments to excuse allegedly imprudent decisions by respondents</a:t>
            </a:r>
            <a:r>
              <a:rPr lang="en-US" sz="1800" dirty="0">
                <a:latin typeface="Raleway SemiBold" panose="020F0502020204030204" pitchFamily="2" charset="0"/>
              </a:rPr>
              <a:t>.”</a:t>
            </a:r>
            <a:endParaRPr lang="en-GB" sz="1800" dirty="0">
              <a:latin typeface="Raleway SemiBold" panose="020F0502020204030204" pitchFamily="2" charset="0"/>
            </a:endParaRPr>
          </a:p>
        </p:txBody>
      </p:sp>
      <p:sp>
        <p:nvSpPr>
          <p:cNvPr id="2" name="Google Shape;397;p40">
            <a:extLst>
              <a:ext uri="{FF2B5EF4-FFF2-40B4-BE49-F238E27FC236}">
                <a16:creationId xmlns:a16="http://schemas.microsoft.com/office/drawing/2014/main" id="{9A25229B-8CF8-7D02-CB11-37EB8382C894}"/>
              </a:ext>
            </a:extLst>
          </p:cNvPr>
          <p:cNvSpPr txBox="1">
            <a:spLocks/>
          </p:cNvSpPr>
          <p:nvPr/>
        </p:nvSpPr>
        <p:spPr>
          <a:xfrm>
            <a:off x="720000" y="3251294"/>
            <a:ext cx="7465576" cy="59787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1"/>
              </a:buClr>
              <a:buSzPts val="1200"/>
              <a:buFont typeface="Raleway Medium"/>
              <a:buNone/>
              <a:defRPr sz="1200" b="0" i="0" u="none" strike="noStrike" cap="none">
                <a:solidFill>
                  <a:schemeClr val="dk1"/>
                </a:solidFill>
                <a:latin typeface="Raleway Medium"/>
                <a:ea typeface="Raleway Medium"/>
                <a:cs typeface="Raleway Medium"/>
                <a:sym typeface="Raleway Medium"/>
              </a:defRPr>
            </a:lvl1pPr>
            <a:lvl2pPr marL="914400" marR="0" lvl="1" indent="-304800" algn="ctr" rtl="0">
              <a:lnSpc>
                <a:spcPct val="100000"/>
              </a:lnSpc>
              <a:spcBef>
                <a:spcPts val="0"/>
              </a:spcBef>
              <a:spcAft>
                <a:spcPts val="0"/>
              </a:spcAft>
              <a:buClr>
                <a:schemeClr val="dk1"/>
              </a:buClr>
              <a:buSzPts val="1200"/>
              <a:buFont typeface="Raleway Medium"/>
              <a:buNone/>
              <a:defRPr sz="1200" b="0" i="0" u="none" strike="noStrike" cap="none">
                <a:solidFill>
                  <a:schemeClr val="dk1"/>
                </a:solidFill>
                <a:latin typeface="Raleway Medium"/>
                <a:ea typeface="Raleway Medium"/>
                <a:cs typeface="Raleway Medium"/>
                <a:sym typeface="Raleway Medium"/>
              </a:defRPr>
            </a:lvl2pPr>
            <a:lvl3pPr marL="1371600" marR="0" lvl="2" indent="-304800" algn="ctr" rtl="0">
              <a:lnSpc>
                <a:spcPct val="100000"/>
              </a:lnSpc>
              <a:spcBef>
                <a:spcPts val="0"/>
              </a:spcBef>
              <a:spcAft>
                <a:spcPts val="0"/>
              </a:spcAft>
              <a:buClr>
                <a:schemeClr val="dk1"/>
              </a:buClr>
              <a:buSzPts val="1200"/>
              <a:buFont typeface="Raleway Medium"/>
              <a:buNone/>
              <a:defRPr sz="1200" b="0" i="0" u="none" strike="noStrike" cap="none">
                <a:solidFill>
                  <a:schemeClr val="dk1"/>
                </a:solidFill>
                <a:latin typeface="Raleway Medium"/>
                <a:ea typeface="Raleway Medium"/>
                <a:cs typeface="Raleway Medium"/>
                <a:sym typeface="Raleway Medium"/>
              </a:defRPr>
            </a:lvl3pPr>
            <a:lvl4pPr marL="1828800" marR="0" lvl="3" indent="-304800" algn="ctr" rtl="0">
              <a:lnSpc>
                <a:spcPct val="100000"/>
              </a:lnSpc>
              <a:spcBef>
                <a:spcPts val="0"/>
              </a:spcBef>
              <a:spcAft>
                <a:spcPts val="0"/>
              </a:spcAft>
              <a:buClr>
                <a:schemeClr val="dk1"/>
              </a:buClr>
              <a:buSzPts val="1200"/>
              <a:buFont typeface="Raleway Medium"/>
              <a:buNone/>
              <a:defRPr sz="1200" b="0" i="0" u="none" strike="noStrike" cap="none">
                <a:solidFill>
                  <a:schemeClr val="dk1"/>
                </a:solidFill>
                <a:latin typeface="Raleway Medium"/>
                <a:ea typeface="Raleway Medium"/>
                <a:cs typeface="Raleway Medium"/>
                <a:sym typeface="Raleway Medium"/>
              </a:defRPr>
            </a:lvl4pPr>
            <a:lvl5pPr marL="2286000" marR="0" lvl="4" indent="-304800" algn="ctr" rtl="0">
              <a:lnSpc>
                <a:spcPct val="100000"/>
              </a:lnSpc>
              <a:spcBef>
                <a:spcPts val="0"/>
              </a:spcBef>
              <a:spcAft>
                <a:spcPts val="0"/>
              </a:spcAft>
              <a:buClr>
                <a:schemeClr val="dk1"/>
              </a:buClr>
              <a:buSzPts val="1200"/>
              <a:buFont typeface="Raleway Medium"/>
              <a:buNone/>
              <a:defRPr sz="1200" b="0" i="0" u="none" strike="noStrike" cap="none">
                <a:solidFill>
                  <a:schemeClr val="dk1"/>
                </a:solidFill>
                <a:latin typeface="Raleway Medium"/>
                <a:ea typeface="Raleway Medium"/>
                <a:cs typeface="Raleway Medium"/>
                <a:sym typeface="Raleway Medium"/>
              </a:defRPr>
            </a:lvl5pPr>
            <a:lvl6pPr marL="2743200" marR="0" lvl="5" indent="-304800" algn="ctr" rtl="0">
              <a:lnSpc>
                <a:spcPct val="100000"/>
              </a:lnSpc>
              <a:spcBef>
                <a:spcPts val="0"/>
              </a:spcBef>
              <a:spcAft>
                <a:spcPts val="0"/>
              </a:spcAft>
              <a:buClr>
                <a:schemeClr val="dk1"/>
              </a:buClr>
              <a:buSzPts val="1200"/>
              <a:buFont typeface="Raleway Medium"/>
              <a:buNone/>
              <a:defRPr sz="1200" b="0" i="0" u="none" strike="noStrike" cap="none">
                <a:solidFill>
                  <a:schemeClr val="dk1"/>
                </a:solidFill>
                <a:latin typeface="Raleway Medium"/>
                <a:ea typeface="Raleway Medium"/>
                <a:cs typeface="Raleway Medium"/>
                <a:sym typeface="Raleway Medium"/>
              </a:defRPr>
            </a:lvl6pPr>
            <a:lvl7pPr marL="3200400" marR="0" lvl="6" indent="-304800" algn="ctr" rtl="0">
              <a:lnSpc>
                <a:spcPct val="100000"/>
              </a:lnSpc>
              <a:spcBef>
                <a:spcPts val="0"/>
              </a:spcBef>
              <a:spcAft>
                <a:spcPts val="0"/>
              </a:spcAft>
              <a:buClr>
                <a:schemeClr val="dk1"/>
              </a:buClr>
              <a:buSzPts val="1200"/>
              <a:buFont typeface="Raleway Medium"/>
              <a:buNone/>
              <a:defRPr sz="1200" b="0" i="0" u="none" strike="noStrike" cap="none">
                <a:solidFill>
                  <a:schemeClr val="dk1"/>
                </a:solidFill>
                <a:latin typeface="Raleway Medium"/>
                <a:ea typeface="Raleway Medium"/>
                <a:cs typeface="Raleway Medium"/>
                <a:sym typeface="Raleway Medium"/>
              </a:defRPr>
            </a:lvl7pPr>
            <a:lvl8pPr marL="3657600" marR="0" lvl="7" indent="-304800" algn="ctr" rtl="0">
              <a:lnSpc>
                <a:spcPct val="100000"/>
              </a:lnSpc>
              <a:spcBef>
                <a:spcPts val="0"/>
              </a:spcBef>
              <a:spcAft>
                <a:spcPts val="0"/>
              </a:spcAft>
              <a:buClr>
                <a:schemeClr val="dk1"/>
              </a:buClr>
              <a:buSzPts val="1200"/>
              <a:buFont typeface="Raleway Medium"/>
              <a:buNone/>
              <a:defRPr sz="1200" b="0" i="0" u="none" strike="noStrike" cap="none">
                <a:solidFill>
                  <a:schemeClr val="dk1"/>
                </a:solidFill>
                <a:latin typeface="Raleway Medium"/>
                <a:ea typeface="Raleway Medium"/>
                <a:cs typeface="Raleway Medium"/>
                <a:sym typeface="Raleway Medium"/>
              </a:defRPr>
            </a:lvl8pPr>
            <a:lvl9pPr marL="4114800" marR="0" lvl="8" indent="-304800" algn="ctr" rtl="0">
              <a:lnSpc>
                <a:spcPct val="100000"/>
              </a:lnSpc>
              <a:spcBef>
                <a:spcPts val="0"/>
              </a:spcBef>
              <a:spcAft>
                <a:spcPts val="0"/>
              </a:spcAft>
              <a:buClr>
                <a:schemeClr val="dk1"/>
              </a:buClr>
              <a:buSzPts val="1200"/>
              <a:buFont typeface="Raleway Medium"/>
              <a:buNone/>
              <a:defRPr sz="1200" b="0" i="0" u="none" strike="noStrike" cap="none">
                <a:solidFill>
                  <a:schemeClr val="dk1"/>
                </a:solidFill>
                <a:latin typeface="Raleway Medium"/>
                <a:ea typeface="Raleway Medium"/>
                <a:cs typeface="Raleway Medium"/>
                <a:sym typeface="Raleway Medium"/>
              </a:defRPr>
            </a:lvl9pPr>
          </a:lstStyle>
          <a:p>
            <a:pPr marL="0" indent="0" algn="just">
              <a:spcBef>
                <a:spcPts val="600"/>
              </a:spcBef>
              <a:spcAft>
                <a:spcPts val="600"/>
              </a:spcAft>
              <a:buClr>
                <a:schemeClr val="tx2"/>
              </a:buClr>
              <a:buSzPct val="100000"/>
            </a:pPr>
            <a:r>
              <a:rPr lang="en-US" sz="1800" dirty="0">
                <a:latin typeface="Raleway SemiBold" panose="020F0502020204030204" pitchFamily="2" charset="0"/>
              </a:rPr>
              <a:t>Hughes v. Northwestern Univ., 595 U.S. 170 (2022)</a:t>
            </a:r>
            <a:endParaRPr lang="en-GB" sz="1800" dirty="0">
              <a:latin typeface="Raleway SemiBold" panose="020F0502020204030204" pitchFamily="2" charset="0"/>
            </a:endParaRPr>
          </a:p>
        </p:txBody>
      </p:sp>
    </p:spTree>
    <p:extLst>
      <p:ext uri="{BB962C8B-B14F-4D97-AF65-F5344CB8AC3E}">
        <p14:creationId xmlns:p14="http://schemas.microsoft.com/office/powerpoint/2010/main" val="32913672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5">
          <a:extLst>
            <a:ext uri="{FF2B5EF4-FFF2-40B4-BE49-F238E27FC236}">
              <a16:creationId xmlns:a16="http://schemas.microsoft.com/office/drawing/2014/main" id="{48A51989-5A69-3F14-BE82-0735D1004425}"/>
            </a:ext>
          </a:extLst>
        </p:cNvPr>
        <p:cNvGrpSpPr/>
        <p:nvPr/>
      </p:nvGrpSpPr>
      <p:grpSpPr>
        <a:xfrm>
          <a:off x="0" y="0"/>
          <a:ext cx="0" cy="0"/>
          <a:chOff x="0" y="0"/>
          <a:chExt cx="0" cy="0"/>
        </a:xfrm>
      </p:grpSpPr>
      <p:sp>
        <p:nvSpPr>
          <p:cNvPr id="326" name="Google Shape;326;p37">
            <a:extLst>
              <a:ext uri="{FF2B5EF4-FFF2-40B4-BE49-F238E27FC236}">
                <a16:creationId xmlns:a16="http://schemas.microsoft.com/office/drawing/2014/main" id="{73E72462-4225-EACE-3529-B2B7AD0D7A0B}"/>
              </a:ext>
            </a:extLst>
          </p:cNvPr>
          <p:cNvSpPr txBox="1">
            <a:spLocks noGrp="1"/>
          </p:cNvSpPr>
          <p:nvPr>
            <p:ph type="title"/>
          </p:nvPr>
        </p:nvSpPr>
        <p:spPr>
          <a:xfrm>
            <a:off x="1523999" y="2647633"/>
            <a:ext cx="7069239" cy="1358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The 2024 DOL Retirement Security Rule</a:t>
            </a:r>
          </a:p>
        </p:txBody>
      </p:sp>
      <p:sp>
        <p:nvSpPr>
          <p:cNvPr id="327" name="Google Shape;327;p37">
            <a:extLst>
              <a:ext uri="{FF2B5EF4-FFF2-40B4-BE49-F238E27FC236}">
                <a16:creationId xmlns:a16="http://schemas.microsoft.com/office/drawing/2014/main" id="{B87AC9F0-F789-78DE-6571-D92CFBA6A99D}"/>
              </a:ext>
            </a:extLst>
          </p:cNvPr>
          <p:cNvSpPr txBox="1">
            <a:spLocks noGrp="1"/>
          </p:cNvSpPr>
          <p:nvPr>
            <p:ph type="title" idx="2"/>
          </p:nvPr>
        </p:nvSpPr>
        <p:spPr>
          <a:xfrm>
            <a:off x="1423597" y="862518"/>
            <a:ext cx="954000" cy="954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02</a:t>
            </a:r>
            <a:endParaRPr dirty="0"/>
          </a:p>
        </p:txBody>
      </p:sp>
      <p:sp>
        <p:nvSpPr>
          <p:cNvPr id="329" name="Google Shape;329;p37">
            <a:extLst>
              <a:ext uri="{FF2B5EF4-FFF2-40B4-BE49-F238E27FC236}">
                <a16:creationId xmlns:a16="http://schemas.microsoft.com/office/drawing/2014/main" id="{199A7B53-AE51-D4A5-32D3-05C6467FDAAE}"/>
              </a:ext>
            </a:extLst>
          </p:cNvPr>
          <p:cNvSpPr/>
          <p:nvPr/>
        </p:nvSpPr>
        <p:spPr>
          <a:xfrm>
            <a:off x="1523999" y="4200732"/>
            <a:ext cx="6788727" cy="170377"/>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Tree>
    <p:extLst>
      <p:ext uri="{BB962C8B-B14F-4D97-AF65-F5344CB8AC3E}">
        <p14:creationId xmlns:p14="http://schemas.microsoft.com/office/powerpoint/2010/main" val="33807263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1">
          <a:extLst>
            <a:ext uri="{FF2B5EF4-FFF2-40B4-BE49-F238E27FC236}">
              <a16:creationId xmlns:a16="http://schemas.microsoft.com/office/drawing/2014/main" id="{46A10404-6C44-E1FE-1694-D594447CF36C}"/>
            </a:ext>
          </a:extLst>
        </p:cNvPr>
        <p:cNvGrpSpPr/>
        <p:nvPr/>
      </p:nvGrpSpPr>
      <p:grpSpPr>
        <a:xfrm>
          <a:off x="0" y="0"/>
          <a:ext cx="0" cy="0"/>
          <a:chOff x="0" y="0"/>
          <a:chExt cx="0" cy="0"/>
        </a:xfrm>
      </p:grpSpPr>
      <p:sp>
        <p:nvSpPr>
          <p:cNvPr id="302" name="Google Shape;302;p35">
            <a:extLst>
              <a:ext uri="{FF2B5EF4-FFF2-40B4-BE49-F238E27FC236}">
                <a16:creationId xmlns:a16="http://schemas.microsoft.com/office/drawing/2014/main" id="{FC29A294-9737-EE44-8604-0AD5E696C95A}"/>
              </a:ext>
            </a:extLst>
          </p:cNvPr>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The 2024 Retirement Security Rule vs. the 2016 Fiduciary Rule</a:t>
            </a:r>
            <a:endParaRPr dirty="0">
              <a:solidFill>
                <a:schemeClr val="accent2"/>
              </a:solidFill>
            </a:endParaRPr>
          </a:p>
        </p:txBody>
      </p:sp>
      <p:sp>
        <p:nvSpPr>
          <p:cNvPr id="24" name="Google Shape;337;p38">
            <a:extLst>
              <a:ext uri="{FF2B5EF4-FFF2-40B4-BE49-F238E27FC236}">
                <a16:creationId xmlns:a16="http://schemas.microsoft.com/office/drawing/2014/main" id="{E33BAEA9-13F3-C498-FC99-0DB55B784234}"/>
              </a:ext>
            </a:extLst>
          </p:cNvPr>
          <p:cNvSpPr txBox="1">
            <a:spLocks/>
          </p:cNvSpPr>
          <p:nvPr/>
        </p:nvSpPr>
        <p:spPr>
          <a:xfrm>
            <a:off x="720000" y="1583691"/>
            <a:ext cx="7301782" cy="136732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Raleway ExtraBold"/>
              <a:buNone/>
              <a:defRPr sz="3000" b="0" i="0" u="none" strike="noStrike" cap="none">
                <a:solidFill>
                  <a:schemeClr val="lt1"/>
                </a:solidFill>
                <a:latin typeface="Raleway ExtraBold"/>
                <a:ea typeface="Raleway ExtraBold"/>
                <a:cs typeface="Raleway ExtraBold"/>
                <a:sym typeface="Raleway ExtraBold"/>
              </a:defRPr>
            </a:lvl1pPr>
            <a:lvl2pPr marR="0" lvl="1" algn="l" rtl="0">
              <a:lnSpc>
                <a:spcPct val="100000"/>
              </a:lnSpc>
              <a:spcBef>
                <a:spcPts val="0"/>
              </a:spcBef>
              <a:spcAft>
                <a:spcPts val="0"/>
              </a:spcAft>
              <a:buClr>
                <a:schemeClr val="dk1"/>
              </a:buClr>
              <a:buSzPts val="3000"/>
              <a:buFont typeface="Raleway ExtraBold"/>
              <a:buNone/>
              <a:defRPr sz="3000" b="0" i="0" u="none" strike="noStrike" cap="none">
                <a:solidFill>
                  <a:schemeClr val="dk1"/>
                </a:solidFill>
                <a:latin typeface="Raleway ExtraBold"/>
                <a:ea typeface="Raleway ExtraBold"/>
                <a:cs typeface="Raleway ExtraBold"/>
                <a:sym typeface="Raleway ExtraBold"/>
              </a:defRPr>
            </a:lvl2pPr>
            <a:lvl3pPr marR="0" lvl="2" algn="l" rtl="0">
              <a:lnSpc>
                <a:spcPct val="100000"/>
              </a:lnSpc>
              <a:spcBef>
                <a:spcPts val="0"/>
              </a:spcBef>
              <a:spcAft>
                <a:spcPts val="0"/>
              </a:spcAft>
              <a:buClr>
                <a:schemeClr val="dk1"/>
              </a:buClr>
              <a:buSzPts val="3000"/>
              <a:buFont typeface="Raleway ExtraBold"/>
              <a:buNone/>
              <a:defRPr sz="3000" b="0" i="0" u="none" strike="noStrike" cap="none">
                <a:solidFill>
                  <a:schemeClr val="dk1"/>
                </a:solidFill>
                <a:latin typeface="Raleway ExtraBold"/>
                <a:ea typeface="Raleway ExtraBold"/>
                <a:cs typeface="Raleway ExtraBold"/>
                <a:sym typeface="Raleway ExtraBold"/>
              </a:defRPr>
            </a:lvl3pPr>
            <a:lvl4pPr marR="0" lvl="3" algn="l" rtl="0">
              <a:lnSpc>
                <a:spcPct val="100000"/>
              </a:lnSpc>
              <a:spcBef>
                <a:spcPts val="0"/>
              </a:spcBef>
              <a:spcAft>
                <a:spcPts val="0"/>
              </a:spcAft>
              <a:buClr>
                <a:schemeClr val="dk1"/>
              </a:buClr>
              <a:buSzPts val="3000"/>
              <a:buFont typeface="Raleway ExtraBold"/>
              <a:buNone/>
              <a:defRPr sz="3000" b="0" i="0" u="none" strike="noStrike" cap="none">
                <a:solidFill>
                  <a:schemeClr val="dk1"/>
                </a:solidFill>
                <a:latin typeface="Raleway ExtraBold"/>
                <a:ea typeface="Raleway ExtraBold"/>
                <a:cs typeface="Raleway ExtraBold"/>
                <a:sym typeface="Raleway ExtraBold"/>
              </a:defRPr>
            </a:lvl4pPr>
            <a:lvl5pPr marR="0" lvl="4" algn="l" rtl="0">
              <a:lnSpc>
                <a:spcPct val="100000"/>
              </a:lnSpc>
              <a:spcBef>
                <a:spcPts val="0"/>
              </a:spcBef>
              <a:spcAft>
                <a:spcPts val="0"/>
              </a:spcAft>
              <a:buClr>
                <a:schemeClr val="dk1"/>
              </a:buClr>
              <a:buSzPts val="3000"/>
              <a:buFont typeface="Raleway ExtraBold"/>
              <a:buNone/>
              <a:defRPr sz="3000" b="0" i="0" u="none" strike="noStrike" cap="none">
                <a:solidFill>
                  <a:schemeClr val="dk1"/>
                </a:solidFill>
                <a:latin typeface="Raleway ExtraBold"/>
                <a:ea typeface="Raleway ExtraBold"/>
                <a:cs typeface="Raleway ExtraBold"/>
                <a:sym typeface="Raleway ExtraBold"/>
              </a:defRPr>
            </a:lvl5pPr>
            <a:lvl6pPr marR="0" lvl="5" algn="l" rtl="0">
              <a:lnSpc>
                <a:spcPct val="100000"/>
              </a:lnSpc>
              <a:spcBef>
                <a:spcPts val="0"/>
              </a:spcBef>
              <a:spcAft>
                <a:spcPts val="0"/>
              </a:spcAft>
              <a:buClr>
                <a:schemeClr val="dk1"/>
              </a:buClr>
              <a:buSzPts val="3000"/>
              <a:buFont typeface="Raleway ExtraBold"/>
              <a:buNone/>
              <a:defRPr sz="3000" b="0" i="0" u="none" strike="noStrike" cap="none">
                <a:solidFill>
                  <a:schemeClr val="dk1"/>
                </a:solidFill>
                <a:latin typeface="Raleway ExtraBold"/>
                <a:ea typeface="Raleway ExtraBold"/>
                <a:cs typeface="Raleway ExtraBold"/>
                <a:sym typeface="Raleway ExtraBold"/>
              </a:defRPr>
            </a:lvl6pPr>
            <a:lvl7pPr marR="0" lvl="6" algn="l" rtl="0">
              <a:lnSpc>
                <a:spcPct val="100000"/>
              </a:lnSpc>
              <a:spcBef>
                <a:spcPts val="0"/>
              </a:spcBef>
              <a:spcAft>
                <a:spcPts val="0"/>
              </a:spcAft>
              <a:buClr>
                <a:schemeClr val="dk1"/>
              </a:buClr>
              <a:buSzPts val="3000"/>
              <a:buFont typeface="Raleway ExtraBold"/>
              <a:buNone/>
              <a:defRPr sz="3000" b="0" i="0" u="none" strike="noStrike" cap="none">
                <a:solidFill>
                  <a:schemeClr val="dk1"/>
                </a:solidFill>
                <a:latin typeface="Raleway ExtraBold"/>
                <a:ea typeface="Raleway ExtraBold"/>
                <a:cs typeface="Raleway ExtraBold"/>
                <a:sym typeface="Raleway ExtraBold"/>
              </a:defRPr>
            </a:lvl7pPr>
            <a:lvl8pPr marR="0" lvl="7" algn="l" rtl="0">
              <a:lnSpc>
                <a:spcPct val="100000"/>
              </a:lnSpc>
              <a:spcBef>
                <a:spcPts val="0"/>
              </a:spcBef>
              <a:spcAft>
                <a:spcPts val="0"/>
              </a:spcAft>
              <a:buClr>
                <a:schemeClr val="dk1"/>
              </a:buClr>
              <a:buSzPts val="3000"/>
              <a:buFont typeface="Raleway ExtraBold"/>
              <a:buNone/>
              <a:defRPr sz="3000" b="0" i="0" u="none" strike="noStrike" cap="none">
                <a:solidFill>
                  <a:schemeClr val="dk1"/>
                </a:solidFill>
                <a:latin typeface="Raleway ExtraBold"/>
                <a:ea typeface="Raleway ExtraBold"/>
                <a:cs typeface="Raleway ExtraBold"/>
                <a:sym typeface="Raleway ExtraBold"/>
              </a:defRPr>
            </a:lvl8pPr>
            <a:lvl9pPr marR="0" lvl="8" algn="l" rtl="0">
              <a:lnSpc>
                <a:spcPct val="100000"/>
              </a:lnSpc>
              <a:spcBef>
                <a:spcPts val="0"/>
              </a:spcBef>
              <a:spcAft>
                <a:spcPts val="0"/>
              </a:spcAft>
              <a:buClr>
                <a:schemeClr val="dk1"/>
              </a:buClr>
              <a:buSzPts val="3000"/>
              <a:buFont typeface="Raleway ExtraBold"/>
              <a:buNone/>
              <a:defRPr sz="3000" b="0" i="0" u="none" strike="noStrike" cap="none">
                <a:solidFill>
                  <a:schemeClr val="dk1"/>
                </a:solidFill>
                <a:latin typeface="Raleway ExtraBold"/>
                <a:ea typeface="Raleway ExtraBold"/>
                <a:cs typeface="Raleway ExtraBold"/>
                <a:sym typeface="Raleway ExtraBold"/>
              </a:defRPr>
            </a:lvl9pPr>
          </a:lstStyle>
          <a:p>
            <a:pPr lvl="8">
              <a:spcBef>
                <a:spcPts val="600"/>
              </a:spcBef>
              <a:spcAft>
                <a:spcPts val="600"/>
              </a:spcAft>
              <a:buClr>
                <a:schemeClr val="tx2"/>
              </a:buClr>
            </a:pPr>
            <a:r>
              <a:rPr lang="en-US" sz="1800" b="1" dirty="0">
                <a:solidFill>
                  <a:schemeClr val="accent2"/>
                </a:solidFill>
                <a:latin typeface="Raleway Bold" charset="0"/>
              </a:rPr>
              <a:t>2016 Rule</a:t>
            </a:r>
            <a:r>
              <a:rPr lang="en-US" sz="1800" b="1" dirty="0">
                <a:solidFill>
                  <a:schemeClr val="accent2"/>
                </a:solidFill>
                <a:latin typeface="Raleway Medium" pitchFamily="2" charset="0"/>
              </a:rPr>
              <a:t>:</a:t>
            </a:r>
          </a:p>
          <a:p>
            <a:pPr marL="342900" lvl="8" indent="-342900">
              <a:spcBef>
                <a:spcPts val="600"/>
              </a:spcBef>
              <a:spcAft>
                <a:spcPts val="600"/>
              </a:spcAft>
              <a:buClr>
                <a:schemeClr val="tx2"/>
              </a:buClr>
              <a:buFont typeface="Arial" panose="020B0604020202020204" pitchFamily="34" charset="0"/>
              <a:buChar char="•"/>
            </a:pPr>
            <a:r>
              <a:rPr lang="en-US" sz="1800" b="1" dirty="0">
                <a:solidFill>
                  <a:schemeClr val="accent2"/>
                </a:solidFill>
                <a:latin typeface="Raleway Medium" pitchFamily="2" charset="0"/>
              </a:rPr>
              <a:t>Strict: Contracts, liability, “neutral factors,” heavy disclosures.</a:t>
            </a:r>
          </a:p>
          <a:p>
            <a:pPr marL="342900" lvl="8" indent="-342900">
              <a:spcBef>
                <a:spcPts val="600"/>
              </a:spcBef>
              <a:spcAft>
                <a:spcPts val="600"/>
              </a:spcAft>
              <a:buClr>
                <a:schemeClr val="tx2"/>
              </a:buClr>
              <a:buFont typeface="Arial" panose="020B0604020202020204" pitchFamily="34" charset="0"/>
              <a:buChar char="•"/>
            </a:pPr>
            <a:r>
              <a:rPr lang="en-US" sz="1800" b="1" dirty="0">
                <a:solidFill>
                  <a:schemeClr val="accent2"/>
                </a:solidFill>
                <a:latin typeface="Raleway Medium" pitchFamily="2" charset="0"/>
              </a:rPr>
              <a:t>Insurance firms fiduciaries for agents; no arbitration.</a:t>
            </a:r>
          </a:p>
          <a:p>
            <a:pPr marL="342900" lvl="8" indent="-342900">
              <a:spcBef>
                <a:spcPts val="600"/>
              </a:spcBef>
              <a:spcAft>
                <a:spcPts val="600"/>
              </a:spcAft>
              <a:buClr>
                <a:schemeClr val="tx2"/>
              </a:buClr>
              <a:buFont typeface="Arial" panose="020B0604020202020204" pitchFamily="34" charset="0"/>
              <a:buChar char="•"/>
            </a:pPr>
            <a:endParaRPr lang="en-US" sz="1800" b="1" dirty="0">
              <a:solidFill>
                <a:schemeClr val="accent2"/>
              </a:solidFill>
              <a:latin typeface="Raleway Medium" pitchFamily="2" charset="0"/>
            </a:endParaRPr>
          </a:p>
        </p:txBody>
      </p:sp>
      <p:sp>
        <p:nvSpPr>
          <p:cNvPr id="3" name="Google Shape;337;p38">
            <a:extLst>
              <a:ext uri="{FF2B5EF4-FFF2-40B4-BE49-F238E27FC236}">
                <a16:creationId xmlns:a16="http://schemas.microsoft.com/office/drawing/2014/main" id="{ACC0C666-0C7F-D1D5-E8E0-574A129C2133}"/>
              </a:ext>
            </a:extLst>
          </p:cNvPr>
          <p:cNvSpPr txBox="1">
            <a:spLocks/>
          </p:cNvSpPr>
          <p:nvPr/>
        </p:nvSpPr>
        <p:spPr>
          <a:xfrm>
            <a:off x="720000" y="3038417"/>
            <a:ext cx="7017764" cy="192150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Raleway ExtraBold"/>
              <a:buNone/>
              <a:defRPr sz="3000" b="0" i="0" u="none" strike="noStrike" cap="none">
                <a:solidFill>
                  <a:schemeClr val="lt1"/>
                </a:solidFill>
                <a:latin typeface="Raleway ExtraBold"/>
                <a:ea typeface="Raleway ExtraBold"/>
                <a:cs typeface="Raleway ExtraBold"/>
                <a:sym typeface="Raleway ExtraBold"/>
              </a:defRPr>
            </a:lvl1pPr>
            <a:lvl2pPr marR="0" lvl="1" algn="l" rtl="0">
              <a:lnSpc>
                <a:spcPct val="100000"/>
              </a:lnSpc>
              <a:spcBef>
                <a:spcPts val="0"/>
              </a:spcBef>
              <a:spcAft>
                <a:spcPts val="0"/>
              </a:spcAft>
              <a:buClr>
                <a:schemeClr val="dk1"/>
              </a:buClr>
              <a:buSzPts val="3000"/>
              <a:buFont typeface="Raleway ExtraBold"/>
              <a:buNone/>
              <a:defRPr sz="3000" b="0" i="0" u="none" strike="noStrike" cap="none">
                <a:solidFill>
                  <a:schemeClr val="dk1"/>
                </a:solidFill>
                <a:latin typeface="Raleway ExtraBold"/>
                <a:ea typeface="Raleway ExtraBold"/>
                <a:cs typeface="Raleway ExtraBold"/>
                <a:sym typeface="Raleway ExtraBold"/>
              </a:defRPr>
            </a:lvl2pPr>
            <a:lvl3pPr marR="0" lvl="2" algn="l" rtl="0">
              <a:lnSpc>
                <a:spcPct val="100000"/>
              </a:lnSpc>
              <a:spcBef>
                <a:spcPts val="0"/>
              </a:spcBef>
              <a:spcAft>
                <a:spcPts val="0"/>
              </a:spcAft>
              <a:buClr>
                <a:schemeClr val="dk1"/>
              </a:buClr>
              <a:buSzPts val="3000"/>
              <a:buFont typeface="Raleway ExtraBold"/>
              <a:buNone/>
              <a:defRPr sz="3000" b="0" i="0" u="none" strike="noStrike" cap="none">
                <a:solidFill>
                  <a:schemeClr val="dk1"/>
                </a:solidFill>
                <a:latin typeface="Raleway ExtraBold"/>
                <a:ea typeface="Raleway ExtraBold"/>
                <a:cs typeface="Raleway ExtraBold"/>
                <a:sym typeface="Raleway ExtraBold"/>
              </a:defRPr>
            </a:lvl3pPr>
            <a:lvl4pPr marR="0" lvl="3" algn="l" rtl="0">
              <a:lnSpc>
                <a:spcPct val="100000"/>
              </a:lnSpc>
              <a:spcBef>
                <a:spcPts val="0"/>
              </a:spcBef>
              <a:spcAft>
                <a:spcPts val="0"/>
              </a:spcAft>
              <a:buClr>
                <a:schemeClr val="dk1"/>
              </a:buClr>
              <a:buSzPts val="3000"/>
              <a:buFont typeface="Raleway ExtraBold"/>
              <a:buNone/>
              <a:defRPr sz="3000" b="0" i="0" u="none" strike="noStrike" cap="none">
                <a:solidFill>
                  <a:schemeClr val="dk1"/>
                </a:solidFill>
                <a:latin typeface="Raleway ExtraBold"/>
                <a:ea typeface="Raleway ExtraBold"/>
                <a:cs typeface="Raleway ExtraBold"/>
                <a:sym typeface="Raleway ExtraBold"/>
              </a:defRPr>
            </a:lvl4pPr>
            <a:lvl5pPr marR="0" lvl="4" algn="l" rtl="0">
              <a:lnSpc>
                <a:spcPct val="100000"/>
              </a:lnSpc>
              <a:spcBef>
                <a:spcPts val="0"/>
              </a:spcBef>
              <a:spcAft>
                <a:spcPts val="0"/>
              </a:spcAft>
              <a:buClr>
                <a:schemeClr val="dk1"/>
              </a:buClr>
              <a:buSzPts val="3000"/>
              <a:buFont typeface="Raleway ExtraBold"/>
              <a:buNone/>
              <a:defRPr sz="3000" b="0" i="0" u="none" strike="noStrike" cap="none">
                <a:solidFill>
                  <a:schemeClr val="dk1"/>
                </a:solidFill>
                <a:latin typeface="Raleway ExtraBold"/>
                <a:ea typeface="Raleway ExtraBold"/>
                <a:cs typeface="Raleway ExtraBold"/>
                <a:sym typeface="Raleway ExtraBold"/>
              </a:defRPr>
            </a:lvl5pPr>
            <a:lvl6pPr marR="0" lvl="5" algn="l" rtl="0">
              <a:lnSpc>
                <a:spcPct val="100000"/>
              </a:lnSpc>
              <a:spcBef>
                <a:spcPts val="0"/>
              </a:spcBef>
              <a:spcAft>
                <a:spcPts val="0"/>
              </a:spcAft>
              <a:buClr>
                <a:schemeClr val="dk1"/>
              </a:buClr>
              <a:buSzPts val="3000"/>
              <a:buFont typeface="Raleway ExtraBold"/>
              <a:buNone/>
              <a:defRPr sz="3000" b="0" i="0" u="none" strike="noStrike" cap="none">
                <a:solidFill>
                  <a:schemeClr val="dk1"/>
                </a:solidFill>
                <a:latin typeface="Raleway ExtraBold"/>
                <a:ea typeface="Raleway ExtraBold"/>
                <a:cs typeface="Raleway ExtraBold"/>
                <a:sym typeface="Raleway ExtraBold"/>
              </a:defRPr>
            </a:lvl6pPr>
            <a:lvl7pPr marR="0" lvl="6" algn="l" rtl="0">
              <a:lnSpc>
                <a:spcPct val="100000"/>
              </a:lnSpc>
              <a:spcBef>
                <a:spcPts val="0"/>
              </a:spcBef>
              <a:spcAft>
                <a:spcPts val="0"/>
              </a:spcAft>
              <a:buClr>
                <a:schemeClr val="dk1"/>
              </a:buClr>
              <a:buSzPts val="3000"/>
              <a:buFont typeface="Raleway ExtraBold"/>
              <a:buNone/>
              <a:defRPr sz="3000" b="0" i="0" u="none" strike="noStrike" cap="none">
                <a:solidFill>
                  <a:schemeClr val="dk1"/>
                </a:solidFill>
                <a:latin typeface="Raleway ExtraBold"/>
                <a:ea typeface="Raleway ExtraBold"/>
                <a:cs typeface="Raleway ExtraBold"/>
                <a:sym typeface="Raleway ExtraBold"/>
              </a:defRPr>
            </a:lvl7pPr>
            <a:lvl8pPr marR="0" lvl="7" algn="l" rtl="0">
              <a:lnSpc>
                <a:spcPct val="100000"/>
              </a:lnSpc>
              <a:spcBef>
                <a:spcPts val="0"/>
              </a:spcBef>
              <a:spcAft>
                <a:spcPts val="0"/>
              </a:spcAft>
              <a:buClr>
                <a:schemeClr val="dk1"/>
              </a:buClr>
              <a:buSzPts val="3000"/>
              <a:buFont typeface="Raleway ExtraBold"/>
              <a:buNone/>
              <a:defRPr sz="3000" b="0" i="0" u="none" strike="noStrike" cap="none">
                <a:solidFill>
                  <a:schemeClr val="dk1"/>
                </a:solidFill>
                <a:latin typeface="Raleway ExtraBold"/>
                <a:ea typeface="Raleway ExtraBold"/>
                <a:cs typeface="Raleway ExtraBold"/>
                <a:sym typeface="Raleway ExtraBold"/>
              </a:defRPr>
            </a:lvl8pPr>
            <a:lvl9pPr marR="0" lvl="8" algn="l" rtl="0">
              <a:lnSpc>
                <a:spcPct val="100000"/>
              </a:lnSpc>
              <a:spcBef>
                <a:spcPts val="0"/>
              </a:spcBef>
              <a:spcAft>
                <a:spcPts val="0"/>
              </a:spcAft>
              <a:buClr>
                <a:schemeClr val="dk1"/>
              </a:buClr>
              <a:buSzPts val="3000"/>
              <a:buFont typeface="Raleway ExtraBold"/>
              <a:buNone/>
              <a:defRPr sz="3000" b="0" i="0" u="none" strike="noStrike" cap="none">
                <a:solidFill>
                  <a:schemeClr val="dk1"/>
                </a:solidFill>
                <a:latin typeface="Raleway ExtraBold"/>
                <a:ea typeface="Raleway ExtraBold"/>
                <a:cs typeface="Raleway ExtraBold"/>
                <a:sym typeface="Raleway ExtraBold"/>
              </a:defRPr>
            </a:lvl9pPr>
          </a:lstStyle>
          <a:p>
            <a:pPr lvl="8">
              <a:spcBef>
                <a:spcPts val="600"/>
              </a:spcBef>
              <a:spcAft>
                <a:spcPts val="600"/>
              </a:spcAft>
              <a:buClr>
                <a:schemeClr val="tx2"/>
              </a:buClr>
            </a:pPr>
            <a:r>
              <a:rPr lang="en-US" sz="1800" b="1" dirty="0">
                <a:solidFill>
                  <a:schemeClr val="accent2"/>
                </a:solidFill>
                <a:latin typeface="Raleway Bold" charset="0"/>
              </a:rPr>
              <a:t>2024 Rule:</a:t>
            </a:r>
          </a:p>
          <a:p>
            <a:pPr marL="342900" lvl="8" indent="-342900">
              <a:spcBef>
                <a:spcPts val="600"/>
              </a:spcBef>
              <a:spcAft>
                <a:spcPts val="600"/>
              </a:spcAft>
              <a:buClr>
                <a:schemeClr val="tx2"/>
              </a:buClr>
              <a:buFont typeface="Arial" panose="020B0604020202020204" pitchFamily="34" charset="0"/>
              <a:buChar char="•"/>
            </a:pPr>
            <a:r>
              <a:rPr lang="en-US" sz="1800" b="1" dirty="0">
                <a:solidFill>
                  <a:schemeClr val="accent2"/>
                </a:solidFill>
                <a:latin typeface="Raleway Medium" pitchFamily="2" charset="0"/>
              </a:rPr>
              <a:t>Flexible: No contracts, limited liability, fewer disclosures.</a:t>
            </a:r>
          </a:p>
          <a:p>
            <a:pPr marL="342900" lvl="8" indent="-342900">
              <a:spcBef>
                <a:spcPts val="600"/>
              </a:spcBef>
              <a:spcAft>
                <a:spcPts val="600"/>
              </a:spcAft>
              <a:buClr>
                <a:schemeClr val="tx2"/>
              </a:buClr>
              <a:buFont typeface="Arial" panose="020B0604020202020204" pitchFamily="34" charset="0"/>
              <a:buChar char="•"/>
            </a:pPr>
            <a:r>
              <a:rPr lang="en-US" sz="1800" b="1" dirty="0">
                <a:solidFill>
                  <a:schemeClr val="accent2"/>
                </a:solidFill>
                <a:latin typeface="Raleway Medium" pitchFamily="2" charset="0"/>
              </a:rPr>
              <a:t>Firms decide conflict mitigation; allows arbitration.</a:t>
            </a:r>
          </a:p>
          <a:p>
            <a:pPr marL="342900" lvl="8" indent="-342900">
              <a:spcBef>
                <a:spcPts val="600"/>
              </a:spcBef>
              <a:spcAft>
                <a:spcPts val="600"/>
              </a:spcAft>
              <a:buClr>
                <a:schemeClr val="tx2"/>
              </a:buClr>
              <a:buFont typeface="Arial" panose="020B0604020202020204" pitchFamily="34" charset="0"/>
              <a:buChar char="•"/>
            </a:pPr>
            <a:r>
              <a:rPr lang="en-US" sz="1800" b="1" dirty="0">
                <a:solidFill>
                  <a:schemeClr val="accent2"/>
                </a:solidFill>
                <a:latin typeface="Raleway Medium" pitchFamily="2" charset="0"/>
              </a:rPr>
              <a:t>Implementation Stayed: Court orders (E.D. &amp; N.D. Tex.).</a:t>
            </a:r>
          </a:p>
          <a:p>
            <a:pPr lvl="8">
              <a:spcBef>
                <a:spcPts val="600"/>
              </a:spcBef>
              <a:spcAft>
                <a:spcPts val="600"/>
              </a:spcAft>
              <a:buClr>
                <a:schemeClr val="tx2"/>
              </a:buClr>
            </a:pPr>
            <a:endParaRPr lang="en-US" sz="1800" b="1" dirty="0">
              <a:solidFill>
                <a:schemeClr val="accent2"/>
              </a:solidFill>
              <a:latin typeface="Raleway Medium" pitchFamily="2" charset="0"/>
            </a:endParaRPr>
          </a:p>
          <a:p>
            <a:pPr marL="342900" lvl="8" indent="-342900">
              <a:spcBef>
                <a:spcPts val="600"/>
              </a:spcBef>
              <a:spcAft>
                <a:spcPts val="600"/>
              </a:spcAft>
              <a:buClr>
                <a:schemeClr val="tx2"/>
              </a:buClr>
              <a:buFont typeface="Arial" panose="020B0604020202020204" pitchFamily="34" charset="0"/>
              <a:buChar char="•"/>
            </a:pPr>
            <a:endParaRPr lang="en-US" sz="1800" b="1" dirty="0">
              <a:solidFill>
                <a:schemeClr val="accent2"/>
              </a:solidFill>
              <a:latin typeface="Raleway Medium" pitchFamily="2" charset="0"/>
            </a:endParaRPr>
          </a:p>
        </p:txBody>
      </p:sp>
    </p:spTree>
    <p:extLst>
      <p:ext uri="{BB962C8B-B14F-4D97-AF65-F5344CB8AC3E}">
        <p14:creationId xmlns:p14="http://schemas.microsoft.com/office/powerpoint/2010/main" val="33443093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1">
          <a:extLst>
            <a:ext uri="{FF2B5EF4-FFF2-40B4-BE49-F238E27FC236}">
              <a16:creationId xmlns:a16="http://schemas.microsoft.com/office/drawing/2014/main" id="{0899A3D9-C455-61F9-35B0-3393CB897BDD}"/>
            </a:ext>
          </a:extLst>
        </p:cNvPr>
        <p:cNvGrpSpPr/>
        <p:nvPr/>
      </p:nvGrpSpPr>
      <p:grpSpPr>
        <a:xfrm>
          <a:off x="0" y="0"/>
          <a:ext cx="0" cy="0"/>
          <a:chOff x="0" y="0"/>
          <a:chExt cx="0" cy="0"/>
        </a:xfrm>
      </p:grpSpPr>
      <p:sp>
        <p:nvSpPr>
          <p:cNvPr id="302" name="Google Shape;302;p35">
            <a:extLst>
              <a:ext uri="{FF2B5EF4-FFF2-40B4-BE49-F238E27FC236}">
                <a16:creationId xmlns:a16="http://schemas.microsoft.com/office/drawing/2014/main" id="{6A891A98-04E8-546C-E3FE-534CD07F5167}"/>
              </a:ext>
            </a:extLst>
          </p:cNvPr>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Legal Challenges to the 2024 Retirement Security Rule</a:t>
            </a:r>
            <a:endParaRPr dirty="0">
              <a:solidFill>
                <a:schemeClr val="accent2"/>
              </a:solidFill>
            </a:endParaRPr>
          </a:p>
        </p:txBody>
      </p:sp>
      <p:sp>
        <p:nvSpPr>
          <p:cNvPr id="24" name="Google Shape;337;p38">
            <a:extLst>
              <a:ext uri="{FF2B5EF4-FFF2-40B4-BE49-F238E27FC236}">
                <a16:creationId xmlns:a16="http://schemas.microsoft.com/office/drawing/2014/main" id="{DE7E1F93-88A4-6A74-7795-10A898BC195A}"/>
              </a:ext>
            </a:extLst>
          </p:cNvPr>
          <p:cNvSpPr txBox="1">
            <a:spLocks/>
          </p:cNvSpPr>
          <p:nvPr/>
        </p:nvSpPr>
        <p:spPr>
          <a:xfrm>
            <a:off x="719999" y="1633817"/>
            <a:ext cx="7301782" cy="252947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Raleway ExtraBold"/>
              <a:buNone/>
              <a:defRPr sz="3000" b="0" i="0" u="none" strike="noStrike" cap="none">
                <a:solidFill>
                  <a:schemeClr val="lt1"/>
                </a:solidFill>
                <a:latin typeface="Raleway ExtraBold"/>
                <a:ea typeface="Raleway ExtraBold"/>
                <a:cs typeface="Raleway ExtraBold"/>
                <a:sym typeface="Raleway ExtraBold"/>
              </a:defRPr>
            </a:lvl1pPr>
            <a:lvl2pPr marR="0" lvl="1" algn="l" rtl="0">
              <a:lnSpc>
                <a:spcPct val="100000"/>
              </a:lnSpc>
              <a:spcBef>
                <a:spcPts val="0"/>
              </a:spcBef>
              <a:spcAft>
                <a:spcPts val="0"/>
              </a:spcAft>
              <a:buClr>
                <a:schemeClr val="dk1"/>
              </a:buClr>
              <a:buSzPts val="3000"/>
              <a:buFont typeface="Raleway ExtraBold"/>
              <a:buNone/>
              <a:defRPr sz="3000" b="0" i="0" u="none" strike="noStrike" cap="none">
                <a:solidFill>
                  <a:schemeClr val="dk1"/>
                </a:solidFill>
                <a:latin typeface="Raleway ExtraBold"/>
                <a:ea typeface="Raleway ExtraBold"/>
                <a:cs typeface="Raleway ExtraBold"/>
                <a:sym typeface="Raleway ExtraBold"/>
              </a:defRPr>
            </a:lvl2pPr>
            <a:lvl3pPr marR="0" lvl="2" algn="l" rtl="0">
              <a:lnSpc>
                <a:spcPct val="100000"/>
              </a:lnSpc>
              <a:spcBef>
                <a:spcPts val="0"/>
              </a:spcBef>
              <a:spcAft>
                <a:spcPts val="0"/>
              </a:spcAft>
              <a:buClr>
                <a:schemeClr val="dk1"/>
              </a:buClr>
              <a:buSzPts val="3000"/>
              <a:buFont typeface="Raleway ExtraBold"/>
              <a:buNone/>
              <a:defRPr sz="3000" b="0" i="0" u="none" strike="noStrike" cap="none">
                <a:solidFill>
                  <a:schemeClr val="dk1"/>
                </a:solidFill>
                <a:latin typeface="Raleway ExtraBold"/>
                <a:ea typeface="Raleway ExtraBold"/>
                <a:cs typeface="Raleway ExtraBold"/>
                <a:sym typeface="Raleway ExtraBold"/>
              </a:defRPr>
            </a:lvl3pPr>
            <a:lvl4pPr marR="0" lvl="3" algn="l" rtl="0">
              <a:lnSpc>
                <a:spcPct val="100000"/>
              </a:lnSpc>
              <a:spcBef>
                <a:spcPts val="0"/>
              </a:spcBef>
              <a:spcAft>
                <a:spcPts val="0"/>
              </a:spcAft>
              <a:buClr>
                <a:schemeClr val="dk1"/>
              </a:buClr>
              <a:buSzPts val="3000"/>
              <a:buFont typeface="Raleway ExtraBold"/>
              <a:buNone/>
              <a:defRPr sz="3000" b="0" i="0" u="none" strike="noStrike" cap="none">
                <a:solidFill>
                  <a:schemeClr val="dk1"/>
                </a:solidFill>
                <a:latin typeface="Raleway ExtraBold"/>
                <a:ea typeface="Raleway ExtraBold"/>
                <a:cs typeface="Raleway ExtraBold"/>
                <a:sym typeface="Raleway ExtraBold"/>
              </a:defRPr>
            </a:lvl4pPr>
            <a:lvl5pPr marR="0" lvl="4" algn="l" rtl="0">
              <a:lnSpc>
                <a:spcPct val="100000"/>
              </a:lnSpc>
              <a:spcBef>
                <a:spcPts val="0"/>
              </a:spcBef>
              <a:spcAft>
                <a:spcPts val="0"/>
              </a:spcAft>
              <a:buClr>
                <a:schemeClr val="dk1"/>
              </a:buClr>
              <a:buSzPts val="3000"/>
              <a:buFont typeface="Raleway ExtraBold"/>
              <a:buNone/>
              <a:defRPr sz="3000" b="0" i="0" u="none" strike="noStrike" cap="none">
                <a:solidFill>
                  <a:schemeClr val="dk1"/>
                </a:solidFill>
                <a:latin typeface="Raleway ExtraBold"/>
                <a:ea typeface="Raleway ExtraBold"/>
                <a:cs typeface="Raleway ExtraBold"/>
                <a:sym typeface="Raleway ExtraBold"/>
              </a:defRPr>
            </a:lvl5pPr>
            <a:lvl6pPr marR="0" lvl="5" algn="l" rtl="0">
              <a:lnSpc>
                <a:spcPct val="100000"/>
              </a:lnSpc>
              <a:spcBef>
                <a:spcPts val="0"/>
              </a:spcBef>
              <a:spcAft>
                <a:spcPts val="0"/>
              </a:spcAft>
              <a:buClr>
                <a:schemeClr val="dk1"/>
              </a:buClr>
              <a:buSzPts val="3000"/>
              <a:buFont typeface="Raleway ExtraBold"/>
              <a:buNone/>
              <a:defRPr sz="3000" b="0" i="0" u="none" strike="noStrike" cap="none">
                <a:solidFill>
                  <a:schemeClr val="dk1"/>
                </a:solidFill>
                <a:latin typeface="Raleway ExtraBold"/>
                <a:ea typeface="Raleway ExtraBold"/>
                <a:cs typeface="Raleway ExtraBold"/>
                <a:sym typeface="Raleway ExtraBold"/>
              </a:defRPr>
            </a:lvl6pPr>
            <a:lvl7pPr marR="0" lvl="6" algn="l" rtl="0">
              <a:lnSpc>
                <a:spcPct val="100000"/>
              </a:lnSpc>
              <a:spcBef>
                <a:spcPts val="0"/>
              </a:spcBef>
              <a:spcAft>
                <a:spcPts val="0"/>
              </a:spcAft>
              <a:buClr>
                <a:schemeClr val="dk1"/>
              </a:buClr>
              <a:buSzPts val="3000"/>
              <a:buFont typeface="Raleway ExtraBold"/>
              <a:buNone/>
              <a:defRPr sz="3000" b="0" i="0" u="none" strike="noStrike" cap="none">
                <a:solidFill>
                  <a:schemeClr val="dk1"/>
                </a:solidFill>
                <a:latin typeface="Raleway ExtraBold"/>
                <a:ea typeface="Raleway ExtraBold"/>
                <a:cs typeface="Raleway ExtraBold"/>
                <a:sym typeface="Raleway ExtraBold"/>
              </a:defRPr>
            </a:lvl7pPr>
            <a:lvl8pPr marR="0" lvl="7" algn="l" rtl="0">
              <a:lnSpc>
                <a:spcPct val="100000"/>
              </a:lnSpc>
              <a:spcBef>
                <a:spcPts val="0"/>
              </a:spcBef>
              <a:spcAft>
                <a:spcPts val="0"/>
              </a:spcAft>
              <a:buClr>
                <a:schemeClr val="dk1"/>
              </a:buClr>
              <a:buSzPts val="3000"/>
              <a:buFont typeface="Raleway ExtraBold"/>
              <a:buNone/>
              <a:defRPr sz="3000" b="0" i="0" u="none" strike="noStrike" cap="none">
                <a:solidFill>
                  <a:schemeClr val="dk1"/>
                </a:solidFill>
                <a:latin typeface="Raleway ExtraBold"/>
                <a:ea typeface="Raleway ExtraBold"/>
                <a:cs typeface="Raleway ExtraBold"/>
                <a:sym typeface="Raleway ExtraBold"/>
              </a:defRPr>
            </a:lvl8pPr>
            <a:lvl9pPr marR="0" lvl="8" algn="l" rtl="0">
              <a:lnSpc>
                <a:spcPct val="100000"/>
              </a:lnSpc>
              <a:spcBef>
                <a:spcPts val="0"/>
              </a:spcBef>
              <a:spcAft>
                <a:spcPts val="0"/>
              </a:spcAft>
              <a:buClr>
                <a:schemeClr val="dk1"/>
              </a:buClr>
              <a:buSzPts val="3000"/>
              <a:buFont typeface="Raleway ExtraBold"/>
              <a:buNone/>
              <a:defRPr sz="3000" b="0" i="0" u="none" strike="noStrike" cap="none">
                <a:solidFill>
                  <a:schemeClr val="dk1"/>
                </a:solidFill>
                <a:latin typeface="Raleway ExtraBold"/>
                <a:ea typeface="Raleway ExtraBold"/>
                <a:cs typeface="Raleway ExtraBold"/>
                <a:sym typeface="Raleway ExtraBold"/>
              </a:defRPr>
            </a:lvl9pPr>
          </a:lstStyle>
          <a:p>
            <a:pPr lvl="8">
              <a:spcBef>
                <a:spcPts val="600"/>
              </a:spcBef>
              <a:spcAft>
                <a:spcPts val="600"/>
              </a:spcAft>
              <a:buClr>
                <a:schemeClr val="tx2"/>
              </a:buClr>
            </a:pPr>
            <a:r>
              <a:rPr lang="en-US" sz="2000" b="1" dirty="0">
                <a:solidFill>
                  <a:schemeClr val="accent2"/>
                </a:solidFill>
                <a:latin typeface="Raleway Medium" pitchFamily="2" charset="0"/>
              </a:rPr>
              <a:t>The rule’s effective date was stayed by court order due to ongoing litigation:</a:t>
            </a:r>
          </a:p>
          <a:p>
            <a:pPr marL="285750" lvl="8" indent="-285750">
              <a:spcBef>
                <a:spcPts val="600"/>
              </a:spcBef>
              <a:spcAft>
                <a:spcPts val="600"/>
              </a:spcAft>
              <a:buClr>
                <a:schemeClr val="tx2"/>
              </a:buClr>
              <a:buFont typeface="Arial" panose="020B0604020202020204" pitchFamily="34" charset="0"/>
              <a:buChar char="•"/>
            </a:pPr>
            <a:r>
              <a:rPr lang="en-US" sz="1800" b="1" i="1" dirty="0">
                <a:solidFill>
                  <a:schemeClr val="accent2"/>
                </a:solidFill>
                <a:latin typeface="Raleway Medium" pitchFamily="2" charset="0"/>
              </a:rPr>
              <a:t>Federation of Americans for Consumer Choice v. U.S. Department of Labor</a:t>
            </a:r>
            <a:r>
              <a:rPr lang="en-US" sz="1800" b="1" dirty="0">
                <a:solidFill>
                  <a:schemeClr val="accent2"/>
                </a:solidFill>
                <a:latin typeface="Raleway Medium" pitchFamily="2" charset="0"/>
              </a:rPr>
              <a:t>, No. 6:24-CV-163-JDK (E.D. Tex.);</a:t>
            </a:r>
          </a:p>
          <a:p>
            <a:pPr marL="285750" lvl="8" indent="-285750">
              <a:spcBef>
                <a:spcPts val="600"/>
              </a:spcBef>
              <a:spcAft>
                <a:spcPts val="600"/>
              </a:spcAft>
              <a:buClr>
                <a:schemeClr val="tx2"/>
              </a:buClr>
              <a:buFont typeface="Arial" panose="020B0604020202020204" pitchFamily="34" charset="0"/>
              <a:buChar char="•"/>
            </a:pPr>
            <a:r>
              <a:rPr lang="en-US" sz="1800" b="1" i="1" dirty="0">
                <a:solidFill>
                  <a:schemeClr val="accent2"/>
                </a:solidFill>
                <a:latin typeface="Raleway Medium" pitchFamily="2" charset="0"/>
              </a:rPr>
              <a:t>American Council of Life Insurers v. U.S. Department of Labor</a:t>
            </a:r>
            <a:r>
              <a:rPr lang="en-US" sz="1800" b="1" dirty="0">
                <a:solidFill>
                  <a:schemeClr val="accent2"/>
                </a:solidFill>
                <a:latin typeface="Raleway Medium" pitchFamily="2" charset="0"/>
              </a:rPr>
              <a:t>, No. 4:24-CV-00482-O (N.D. Tex.).</a:t>
            </a:r>
          </a:p>
        </p:txBody>
      </p:sp>
      <p:sp>
        <p:nvSpPr>
          <p:cNvPr id="2" name="Google Shape;337;p38">
            <a:extLst>
              <a:ext uri="{FF2B5EF4-FFF2-40B4-BE49-F238E27FC236}">
                <a16:creationId xmlns:a16="http://schemas.microsoft.com/office/drawing/2014/main" id="{38692689-2B5D-EA89-0740-F9B88EBA5A93}"/>
              </a:ext>
            </a:extLst>
          </p:cNvPr>
          <p:cNvSpPr txBox="1">
            <a:spLocks/>
          </p:cNvSpPr>
          <p:nvPr/>
        </p:nvSpPr>
        <p:spPr>
          <a:xfrm>
            <a:off x="719999" y="3815908"/>
            <a:ext cx="7301782" cy="78809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Raleway ExtraBold"/>
              <a:buNone/>
              <a:defRPr sz="3000" b="0" i="0" u="none" strike="noStrike" cap="none">
                <a:solidFill>
                  <a:schemeClr val="lt1"/>
                </a:solidFill>
                <a:latin typeface="Raleway ExtraBold"/>
                <a:ea typeface="Raleway ExtraBold"/>
                <a:cs typeface="Raleway ExtraBold"/>
                <a:sym typeface="Raleway ExtraBold"/>
              </a:defRPr>
            </a:lvl1pPr>
            <a:lvl2pPr marR="0" lvl="1" algn="l" rtl="0">
              <a:lnSpc>
                <a:spcPct val="100000"/>
              </a:lnSpc>
              <a:spcBef>
                <a:spcPts val="0"/>
              </a:spcBef>
              <a:spcAft>
                <a:spcPts val="0"/>
              </a:spcAft>
              <a:buClr>
                <a:schemeClr val="dk1"/>
              </a:buClr>
              <a:buSzPts val="3000"/>
              <a:buFont typeface="Raleway ExtraBold"/>
              <a:buNone/>
              <a:defRPr sz="3000" b="0" i="0" u="none" strike="noStrike" cap="none">
                <a:solidFill>
                  <a:schemeClr val="dk1"/>
                </a:solidFill>
                <a:latin typeface="Raleway ExtraBold"/>
                <a:ea typeface="Raleway ExtraBold"/>
                <a:cs typeface="Raleway ExtraBold"/>
                <a:sym typeface="Raleway ExtraBold"/>
              </a:defRPr>
            </a:lvl2pPr>
            <a:lvl3pPr marR="0" lvl="2" algn="l" rtl="0">
              <a:lnSpc>
                <a:spcPct val="100000"/>
              </a:lnSpc>
              <a:spcBef>
                <a:spcPts val="0"/>
              </a:spcBef>
              <a:spcAft>
                <a:spcPts val="0"/>
              </a:spcAft>
              <a:buClr>
                <a:schemeClr val="dk1"/>
              </a:buClr>
              <a:buSzPts val="3000"/>
              <a:buFont typeface="Raleway ExtraBold"/>
              <a:buNone/>
              <a:defRPr sz="3000" b="0" i="0" u="none" strike="noStrike" cap="none">
                <a:solidFill>
                  <a:schemeClr val="dk1"/>
                </a:solidFill>
                <a:latin typeface="Raleway ExtraBold"/>
                <a:ea typeface="Raleway ExtraBold"/>
                <a:cs typeface="Raleway ExtraBold"/>
                <a:sym typeface="Raleway ExtraBold"/>
              </a:defRPr>
            </a:lvl3pPr>
            <a:lvl4pPr marR="0" lvl="3" algn="l" rtl="0">
              <a:lnSpc>
                <a:spcPct val="100000"/>
              </a:lnSpc>
              <a:spcBef>
                <a:spcPts val="0"/>
              </a:spcBef>
              <a:spcAft>
                <a:spcPts val="0"/>
              </a:spcAft>
              <a:buClr>
                <a:schemeClr val="dk1"/>
              </a:buClr>
              <a:buSzPts val="3000"/>
              <a:buFont typeface="Raleway ExtraBold"/>
              <a:buNone/>
              <a:defRPr sz="3000" b="0" i="0" u="none" strike="noStrike" cap="none">
                <a:solidFill>
                  <a:schemeClr val="dk1"/>
                </a:solidFill>
                <a:latin typeface="Raleway ExtraBold"/>
                <a:ea typeface="Raleway ExtraBold"/>
                <a:cs typeface="Raleway ExtraBold"/>
                <a:sym typeface="Raleway ExtraBold"/>
              </a:defRPr>
            </a:lvl4pPr>
            <a:lvl5pPr marR="0" lvl="4" algn="l" rtl="0">
              <a:lnSpc>
                <a:spcPct val="100000"/>
              </a:lnSpc>
              <a:spcBef>
                <a:spcPts val="0"/>
              </a:spcBef>
              <a:spcAft>
                <a:spcPts val="0"/>
              </a:spcAft>
              <a:buClr>
                <a:schemeClr val="dk1"/>
              </a:buClr>
              <a:buSzPts val="3000"/>
              <a:buFont typeface="Raleway ExtraBold"/>
              <a:buNone/>
              <a:defRPr sz="3000" b="0" i="0" u="none" strike="noStrike" cap="none">
                <a:solidFill>
                  <a:schemeClr val="dk1"/>
                </a:solidFill>
                <a:latin typeface="Raleway ExtraBold"/>
                <a:ea typeface="Raleway ExtraBold"/>
                <a:cs typeface="Raleway ExtraBold"/>
                <a:sym typeface="Raleway ExtraBold"/>
              </a:defRPr>
            </a:lvl5pPr>
            <a:lvl6pPr marR="0" lvl="5" algn="l" rtl="0">
              <a:lnSpc>
                <a:spcPct val="100000"/>
              </a:lnSpc>
              <a:spcBef>
                <a:spcPts val="0"/>
              </a:spcBef>
              <a:spcAft>
                <a:spcPts val="0"/>
              </a:spcAft>
              <a:buClr>
                <a:schemeClr val="dk1"/>
              </a:buClr>
              <a:buSzPts val="3000"/>
              <a:buFont typeface="Raleway ExtraBold"/>
              <a:buNone/>
              <a:defRPr sz="3000" b="0" i="0" u="none" strike="noStrike" cap="none">
                <a:solidFill>
                  <a:schemeClr val="dk1"/>
                </a:solidFill>
                <a:latin typeface="Raleway ExtraBold"/>
                <a:ea typeface="Raleway ExtraBold"/>
                <a:cs typeface="Raleway ExtraBold"/>
                <a:sym typeface="Raleway ExtraBold"/>
              </a:defRPr>
            </a:lvl6pPr>
            <a:lvl7pPr marR="0" lvl="6" algn="l" rtl="0">
              <a:lnSpc>
                <a:spcPct val="100000"/>
              </a:lnSpc>
              <a:spcBef>
                <a:spcPts val="0"/>
              </a:spcBef>
              <a:spcAft>
                <a:spcPts val="0"/>
              </a:spcAft>
              <a:buClr>
                <a:schemeClr val="dk1"/>
              </a:buClr>
              <a:buSzPts val="3000"/>
              <a:buFont typeface="Raleway ExtraBold"/>
              <a:buNone/>
              <a:defRPr sz="3000" b="0" i="0" u="none" strike="noStrike" cap="none">
                <a:solidFill>
                  <a:schemeClr val="dk1"/>
                </a:solidFill>
                <a:latin typeface="Raleway ExtraBold"/>
                <a:ea typeface="Raleway ExtraBold"/>
                <a:cs typeface="Raleway ExtraBold"/>
                <a:sym typeface="Raleway ExtraBold"/>
              </a:defRPr>
            </a:lvl7pPr>
            <a:lvl8pPr marR="0" lvl="7" algn="l" rtl="0">
              <a:lnSpc>
                <a:spcPct val="100000"/>
              </a:lnSpc>
              <a:spcBef>
                <a:spcPts val="0"/>
              </a:spcBef>
              <a:spcAft>
                <a:spcPts val="0"/>
              </a:spcAft>
              <a:buClr>
                <a:schemeClr val="dk1"/>
              </a:buClr>
              <a:buSzPts val="3000"/>
              <a:buFont typeface="Raleway ExtraBold"/>
              <a:buNone/>
              <a:defRPr sz="3000" b="0" i="0" u="none" strike="noStrike" cap="none">
                <a:solidFill>
                  <a:schemeClr val="dk1"/>
                </a:solidFill>
                <a:latin typeface="Raleway ExtraBold"/>
                <a:ea typeface="Raleway ExtraBold"/>
                <a:cs typeface="Raleway ExtraBold"/>
                <a:sym typeface="Raleway ExtraBold"/>
              </a:defRPr>
            </a:lvl8pPr>
            <a:lvl9pPr marR="0" lvl="8" algn="l" rtl="0">
              <a:lnSpc>
                <a:spcPct val="100000"/>
              </a:lnSpc>
              <a:spcBef>
                <a:spcPts val="0"/>
              </a:spcBef>
              <a:spcAft>
                <a:spcPts val="0"/>
              </a:spcAft>
              <a:buClr>
                <a:schemeClr val="dk1"/>
              </a:buClr>
              <a:buSzPts val="3000"/>
              <a:buFont typeface="Raleway ExtraBold"/>
              <a:buNone/>
              <a:defRPr sz="3000" b="0" i="0" u="none" strike="noStrike" cap="none">
                <a:solidFill>
                  <a:schemeClr val="dk1"/>
                </a:solidFill>
                <a:latin typeface="Raleway ExtraBold"/>
                <a:ea typeface="Raleway ExtraBold"/>
                <a:cs typeface="Raleway ExtraBold"/>
                <a:sym typeface="Raleway ExtraBold"/>
              </a:defRPr>
            </a:lvl9pPr>
          </a:lstStyle>
          <a:p>
            <a:pPr lvl="8">
              <a:spcBef>
                <a:spcPts val="600"/>
              </a:spcBef>
              <a:spcAft>
                <a:spcPts val="600"/>
              </a:spcAft>
              <a:buClr>
                <a:schemeClr val="tx2"/>
              </a:buClr>
            </a:pPr>
            <a:r>
              <a:rPr lang="en-US" sz="2000" b="1" dirty="0">
                <a:solidFill>
                  <a:schemeClr val="accent2"/>
                </a:solidFill>
                <a:latin typeface="Raleway Medium" pitchFamily="2" charset="0"/>
              </a:rPr>
              <a:t>The Department of Justice has filed an appeal to reinstate the rule.</a:t>
            </a:r>
          </a:p>
        </p:txBody>
      </p:sp>
    </p:spTree>
    <p:extLst>
      <p:ext uri="{BB962C8B-B14F-4D97-AF65-F5344CB8AC3E}">
        <p14:creationId xmlns:p14="http://schemas.microsoft.com/office/powerpoint/2010/main" val="31577599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37"/>
          <p:cNvSpPr txBox="1">
            <a:spLocks noGrp="1"/>
          </p:cNvSpPr>
          <p:nvPr>
            <p:ph type="title"/>
          </p:nvPr>
        </p:nvSpPr>
        <p:spPr>
          <a:xfrm>
            <a:off x="1423596" y="2149153"/>
            <a:ext cx="7069239" cy="1358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The Basics of Litigating Claims for Breaches of Fiduciary Duty Under ERISA</a:t>
            </a:r>
          </a:p>
        </p:txBody>
      </p:sp>
      <p:sp>
        <p:nvSpPr>
          <p:cNvPr id="327" name="Google Shape;327;p37"/>
          <p:cNvSpPr txBox="1">
            <a:spLocks noGrp="1"/>
          </p:cNvSpPr>
          <p:nvPr>
            <p:ph type="title" idx="2"/>
          </p:nvPr>
        </p:nvSpPr>
        <p:spPr>
          <a:xfrm>
            <a:off x="1423597" y="862518"/>
            <a:ext cx="954000" cy="954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01</a:t>
            </a:r>
            <a:endParaRPr dirty="0"/>
          </a:p>
        </p:txBody>
      </p:sp>
      <p:sp>
        <p:nvSpPr>
          <p:cNvPr id="329" name="Google Shape;329;p37"/>
          <p:cNvSpPr/>
          <p:nvPr/>
        </p:nvSpPr>
        <p:spPr>
          <a:xfrm>
            <a:off x="1523999" y="4200732"/>
            <a:ext cx="6788727" cy="170377"/>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1">
          <a:extLst>
            <a:ext uri="{FF2B5EF4-FFF2-40B4-BE49-F238E27FC236}">
              <a16:creationId xmlns:a16="http://schemas.microsoft.com/office/drawing/2014/main" id="{40E6BE72-BFAE-53E2-F796-9D1FE5BE6AB2}"/>
            </a:ext>
          </a:extLst>
        </p:cNvPr>
        <p:cNvGrpSpPr/>
        <p:nvPr/>
      </p:nvGrpSpPr>
      <p:grpSpPr>
        <a:xfrm>
          <a:off x="0" y="0"/>
          <a:ext cx="0" cy="0"/>
          <a:chOff x="0" y="0"/>
          <a:chExt cx="0" cy="0"/>
        </a:xfrm>
      </p:grpSpPr>
      <p:sp>
        <p:nvSpPr>
          <p:cNvPr id="302" name="Google Shape;302;p35">
            <a:extLst>
              <a:ext uri="{FF2B5EF4-FFF2-40B4-BE49-F238E27FC236}">
                <a16:creationId xmlns:a16="http://schemas.microsoft.com/office/drawing/2014/main" id="{A039AAAC-EA9D-253F-ECF4-F379F6C39974}"/>
              </a:ext>
            </a:extLst>
          </p:cNvPr>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Prohibited Transaction Exemptions (PTEs) Under the 2024 Rule</a:t>
            </a:r>
            <a:endParaRPr dirty="0">
              <a:solidFill>
                <a:schemeClr val="accent2"/>
              </a:solidFill>
            </a:endParaRPr>
          </a:p>
        </p:txBody>
      </p:sp>
      <p:sp>
        <p:nvSpPr>
          <p:cNvPr id="24" name="Google Shape;337;p38">
            <a:extLst>
              <a:ext uri="{FF2B5EF4-FFF2-40B4-BE49-F238E27FC236}">
                <a16:creationId xmlns:a16="http://schemas.microsoft.com/office/drawing/2014/main" id="{893811D0-4EEF-E7E9-AC55-66338E2A6928}"/>
              </a:ext>
            </a:extLst>
          </p:cNvPr>
          <p:cNvSpPr txBox="1">
            <a:spLocks/>
          </p:cNvSpPr>
          <p:nvPr/>
        </p:nvSpPr>
        <p:spPr>
          <a:xfrm>
            <a:off x="719999" y="1487168"/>
            <a:ext cx="7301782" cy="148509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Raleway ExtraBold"/>
              <a:buNone/>
              <a:defRPr sz="3000" b="0" i="0" u="none" strike="noStrike" cap="none">
                <a:solidFill>
                  <a:schemeClr val="lt1"/>
                </a:solidFill>
                <a:latin typeface="Raleway ExtraBold"/>
                <a:ea typeface="Raleway ExtraBold"/>
                <a:cs typeface="Raleway ExtraBold"/>
                <a:sym typeface="Raleway ExtraBold"/>
              </a:defRPr>
            </a:lvl1pPr>
            <a:lvl2pPr marR="0" lvl="1" algn="l" rtl="0">
              <a:lnSpc>
                <a:spcPct val="100000"/>
              </a:lnSpc>
              <a:spcBef>
                <a:spcPts val="0"/>
              </a:spcBef>
              <a:spcAft>
                <a:spcPts val="0"/>
              </a:spcAft>
              <a:buClr>
                <a:schemeClr val="dk1"/>
              </a:buClr>
              <a:buSzPts val="3000"/>
              <a:buFont typeface="Raleway ExtraBold"/>
              <a:buNone/>
              <a:defRPr sz="3000" b="0" i="0" u="none" strike="noStrike" cap="none">
                <a:solidFill>
                  <a:schemeClr val="dk1"/>
                </a:solidFill>
                <a:latin typeface="Raleway ExtraBold"/>
                <a:ea typeface="Raleway ExtraBold"/>
                <a:cs typeface="Raleway ExtraBold"/>
                <a:sym typeface="Raleway ExtraBold"/>
              </a:defRPr>
            </a:lvl2pPr>
            <a:lvl3pPr marR="0" lvl="2" algn="l" rtl="0">
              <a:lnSpc>
                <a:spcPct val="100000"/>
              </a:lnSpc>
              <a:spcBef>
                <a:spcPts val="0"/>
              </a:spcBef>
              <a:spcAft>
                <a:spcPts val="0"/>
              </a:spcAft>
              <a:buClr>
                <a:schemeClr val="dk1"/>
              </a:buClr>
              <a:buSzPts val="3000"/>
              <a:buFont typeface="Raleway ExtraBold"/>
              <a:buNone/>
              <a:defRPr sz="3000" b="0" i="0" u="none" strike="noStrike" cap="none">
                <a:solidFill>
                  <a:schemeClr val="dk1"/>
                </a:solidFill>
                <a:latin typeface="Raleway ExtraBold"/>
                <a:ea typeface="Raleway ExtraBold"/>
                <a:cs typeface="Raleway ExtraBold"/>
                <a:sym typeface="Raleway ExtraBold"/>
              </a:defRPr>
            </a:lvl3pPr>
            <a:lvl4pPr marR="0" lvl="3" algn="l" rtl="0">
              <a:lnSpc>
                <a:spcPct val="100000"/>
              </a:lnSpc>
              <a:spcBef>
                <a:spcPts val="0"/>
              </a:spcBef>
              <a:spcAft>
                <a:spcPts val="0"/>
              </a:spcAft>
              <a:buClr>
                <a:schemeClr val="dk1"/>
              </a:buClr>
              <a:buSzPts val="3000"/>
              <a:buFont typeface="Raleway ExtraBold"/>
              <a:buNone/>
              <a:defRPr sz="3000" b="0" i="0" u="none" strike="noStrike" cap="none">
                <a:solidFill>
                  <a:schemeClr val="dk1"/>
                </a:solidFill>
                <a:latin typeface="Raleway ExtraBold"/>
                <a:ea typeface="Raleway ExtraBold"/>
                <a:cs typeface="Raleway ExtraBold"/>
                <a:sym typeface="Raleway ExtraBold"/>
              </a:defRPr>
            </a:lvl4pPr>
            <a:lvl5pPr marR="0" lvl="4" algn="l" rtl="0">
              <a:lnSpc>
                <a:spcPct val="100000"/>
              </a:lnSpc>
              <a:spcBef>
                <a:spcPts val="0"/>
              </a:spcBef>
              <a:spcAft>
                <a:spcPts val="0"/>
              </a:spcAft>
              <a:buClr>
                <a:schemeClr val="dk1"/>
              </a:buClr>
              <a:buSzPts val="3000"/>
              <a:buFont typeface="Raleway ExtraBold"/>
              <a:buNone/>
              <a:defRPr sz="3000" b="0" i="0" u="none" strike="noStrike" cap="none">
                <a:solidFill>
                  <a:schemeClr val="dk1"/>
                </a:solidFill>
                <a:latin typeface="Raleway ExtraBold"/>
                <a:ea typeface="Raleway ExtraBold"/>
                <a:cs typeface="Raleway ExtraBold"/>
                <a:sym typeface="Raleway ExtraBold"/>
              </a:defRPr>
            </a:lvl5pPr>
            <a:lvl6pPr marR="0" lvl="5" algn="l" rtl="0">
              <a:lnSpc>
                <a:spcPct val="100000"/>
              </a:lnSpc>
              <a:spcBef>
                <a:spcPts val="0"/>
              </a:spcBef>
              <a:spcAft>
                <a:spcPts val="0"/>
              </a:spcAft>
              <a:buClr>
                <a:schemeClr val="dk1"/>
              </a:buClr>
              <a:buSzPts val="3000"/>
              <a:buFont typeface="Raleway ExtraBold"/>
              <a:buNone/>
              <a:defRPr sz="3000" b="0" i="0" u="none" strike="noStrike" cap="none">
                <a:solidFill>
                  <a:schemeClr val="dk1"/>
                </a:solidFill>
                <a:latin typeface="Raleway ExtraBold"/>
                <a:ea typeface="Raleway ExtraBold"/>
                <a:cs typeface="Raleway ExtraBold"/>
                <a:sym typeface="Raleway ExtraBold"/>
              </a:defRPr>
            </a:lvl6pPr>
            <a:lvl7pPr marR="0" lvl="6" algn="l" rtl="0">
              <a:lnSpc>
                <a:spcPct val="100000"/>
              </a:lnSpc>
              <a:spcBef>
                <a:spcPts val="0"/>
              </a:spcBef>
              <a:spcAft>
                <a:spcPts val="0"/>
              </a:spcAft>
              <a:buClr>
                <a:schemeClr val="dk1"/>
              </a:buClr>
              <a:buSzPts val="3000"/>
              <a:buFont typeface="Raleway ExtraBold"/>
              <a:buNone/>
              <a:defRPr sz="3000" b="0" i="0" u="none" strike="noStrike" cap="none">
                <a:solidFill>
                  <a:schemeClr val="dk1"/>
                </a:solidFill>
                <a:latin typeface="Raleway ExtraBold"/>
                <a:ea typeface="Raleway ExtraBold"/>
                <a:cs typeface="Raleway ExtraBold"/>
                <a:sym typeface="Raleway ExtraBold"/>
              </a:defRPr>
            </a:lvl7pPr>
            <a:lvl8pPr marR="0" lvl="7" algn="l" rtl="0">
              <a:lnSpc>
                <a:spcPct val="100000"/>
              </a:lnSpc>
              <a:spcBef>
                <a:spcPts val="0"/>
              </a:spcBef>
              <a:spcAft>
                <a:spcPts val="0"/>
              </a:spcAft>
              <a:buClr>
                <a:schemeClr val="dk1"/>
              </a:buClr>
              <a:buSzPts val="3000"/>
              <a:buFont typeface="Raleway ExtraBold"/>
              <a:buNone/>
              <a:defRPr sz="3000" b="0" i="0" u="none" strike="noStrike" cap="none">
                <a:solidFill>
                  <a:schemeClr val="dk1"/>
                </a:solidFill>
                <a:latin typeface="Raleway ExtraBold"/>
                <a:ea typeface="Raleway ExtraBold"/>
                <a:cs typeface="Raleway ExtraBold"/>
                <a:sym typeface="Raleway ExtraBold"/>
              </a:defRPr>
            </a:lvl8pPr>
            <a:lvl9pPr marR="0" lvl="8" algn="l" rtl="0">
              <a:lnSpc>
                <a:spcPct val="100000"/>
              </a:lnSpc>
              <a:spcBef>
                <a:spcPts val="0"/>
              </a:spcBef>
              <a:spcAft>
                <a:spcPts val="0"/>
              </a:spcAft>
              <a:buClr>
                <a:schemeClr val="dk1"/>
              </a:buClr>
              <a:buSzPts val="3000"/>
              <a:buFont typeface="Raleway ExtraBold"/>
              <a:buNone/>
              <a:defRPr sz="3000" b="0" i="0" u="none" strike="noStrike" cap="none">
                <a:solidFill>
                  <a:schemeClr val="dk1"/>
                </a:solidFill>
                <a:latin typeface="Raleway ExtraBold"/>
                <a:ea typeface="Raleway ExtraBold"/>
                <a:cs typeface="Raleway ExtraBold"/>
                <a:sym typeface="Raleway ExtraBold"/>
              </a:defRPr>
            </a:lvl9pPr>
          </a:lstStyle>
          <a:p>
            <a:pPr lvl="8">
              <a:spcBef>
                <a:spcPts val="600"/>
              </a:spcBef>
              <a:spcAft>
                <a:spcPts val="600"/>
              </a:spcAft>
              <a:buClr>
                <a:schemeClr val="tx2"/>
              </a:buClr>
            </a:pPr>
            <a:r>
              <a:rPr lang="en-US" sz="2000" b="1" dirty="0">
                <a:solidFill>
                  <a:schemeClr val="accent2"/>
                </a:solidFill>
                <a:latin typeface="Raleway SemiBold" pitchFamily="2" charset="0"/>
              </a:rPr>
              <a:t>Unlike the 2016 rule, the 2024 PTEs do not require</a:t>
            </a:r>
            <a:r>
              <a:rPr lang="en-US" sz="2000" b="1" dirty="0">
                <a:solidFill>
                  <a:schemeClr val="accent2"/>
                </a:solidFill>
                <a:latin typeface="Raleway Medium" pitchFamily="2" charset="0"/>
              </a:rPr>
              <a:t>:</a:t>
            </a:r>
          </a:p>
          <a:p>
            <a:pPr marL="285750" lvl="8" indent="-285750">
              <a:buClr>
                <a:schemeClr val="tx2"/>
              </a:buClr>
              <a:buFont typeface="Arial" panose="020B0604020202020204" pitchFamily="34" charset="0"/>
              <a:buChar char="•"/>
            </a:pPr>
            <a:r>
              <a:rPr lang="en-US" sz="2000" b="1" dirty="0">
                <a:solidFill>
                  <a:schemeClr val="accent2"/>
                </a:solidFill>
                <a:latin typeface="Raleway Medium" pitchFamily="2" charset="0"/>
              </a:rPr>
              <a:t>Enforceable contracts with retirement savers.</a:t>
            </a:r>
          </a:p>
          <a:p>
            <a:pPr marL="285750" lvl="8" indent="-285750">
              <a:buClr>
                <a:schemeClr val="tx2"/>
              </a:buClr>
              <a:buFont typeface="Arial" panose="020B0604020202020204" pitchFamily="34" charset="0"/>
              <a:buChar char="•"/>
            </a:pPr>
            <a:r>
              <a:rPr lang="en-US" sz="2000" b="1" dirty="0">
                <a:solidFill>
                  <a:schemeClr val="accent2"/>
                </a:solidFill>
                <a:latin typeface="Raleway Medium" pitchFamily="2" charset="0"/>
              </a:rPr>
              <a:t>Strict "neutral factors" justification for varying compensation.</a:t>
            </a:r>
          </a:p>
          <a:p>
            <a:pPr marL="285750" lvl="8" indent="-285750">
              <a:buClr>
                <a:schemeClr val="tx2"/>
              </a:buClr>
              <a:buFont typeface="Arial" panose="020B0604020202020204" pitchFamily="34" charset="0"/>
              <a:buChar char="•"/>
            </a:pPr>
            <a:r>
              <a:rPr lang="en-US" sz="2000" b="1" dirty="0">
                <a:solidFill>
                  <a:schemeClr val="accent2"/>
                </a:solidFill>
                <a:latin typeface="Raleway Medium" pitchFamily="2" charset="0"/>
              </a:rPr>
              <a:t>Extensive pre-transaction disclosures.</a:t>
            </a:r>
          </a:p>
        </p:txBody>
      </p:sp>
      <p:sp>
        <p:nvSpPr>
          <p:cNvPr id="3" name="Google Shape;337;p38">
            <a:extLst>
              <a:ext uri="{FF2B5EF4-FFF2-40B4-BE49-F238E27FC236}">
                <a16:creationId xmlns:a16="http://schemas.microsoft.com/office/drawing/2014/main" id="{4042214A-E0E5-734B-74B9-5881FF819631}"/>
              </a:ext>
            </a:extLst>
          </p:cNvPr>
          <p:cNvSpPr txBox="1">
            <a:spLocks/>
          </p:cNvSpPr>
          <p:nvPr/>
        </p:nvSpPr>
        <p:spPr>
          <a:xfrm>
            <a:off x="719999" y="3205308"/>
            <a:ext cx="7495201" cy="148509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Raleway ExtraBold"/>
              <a:buNone/>
              <a:defRPr sz="3000" b="0" i="0" u="none" strike="noStrike" cap="none">
                <a:solidFill>
                  <a:schemeClr val="lt1"/>
                </a:solidFill>
                <a:latin typeface="Raleway ExtraBold"/>
                <a:ea typeface="Raleway ExtraBold"/>
                <a:cs typeface="Raleway ExtraBold"/>
                <a:sym typeface="Raleway ExtraBold"/>
              </a:defRPr>
            </a:lvl1pPr>
            <a:lvl2pPr marR="0" lvl="1" algn="l" rtl="0">
              <a:lnSpc>
                <a:spcPct val="100000"/>
              </a:lnSpc>
              <a:spcBef>
                <a:spcPts val="0"/>
              </a:spcBef>
              <a:spcAft>
                <a:spcPts val="0"/>
              </a:spcAft>
              <a:buClr>
                <a:schemeClr val="dk1"/>
              </a:buClr>
              <a:buSzPts val="3000"/>
              <a:buFont typeface="Raleway ExtraBold"/>
              <a:buNone/>
              <a:defRPr sz="3000" b="0" i="0" u="none" strike="noStrike" cap="none">
                <a:solidFill>
                  <a:schemeClr val="dk1"/>
                </a:solidFill>
                <a:latin typeface="Raleway ExtraBold"/>
                <a:ea typeface="Raleway ExtraBold"/>
                <a:cs typeface="Raleway ExtraBold"/>
                <a:sym typeface="Raleway ExtraBold"/>
              </a:defRPr>
            </a:lvl2pPr>
            <a:lvl3pPr marR="0" lvl="2" algn="l" rtl="0">
              <a:lnSpc>
                <a:spcPct val="100000"/>
              </a:lnSpc>
              <a:spcBef>
                <a:spcPts val="0"/>
              </a:spcBef>
              <a:spcAft>
                <a:spcPts val="0"/>
              </a:spcAft>
              <a:buClr>
                <a:schemeClr val="dk1"/>
              </a:buClr>
              <a:buSzPts val="3000"/>
              <a:buFont typeface="Raleway ExtraBold"/>
              <a:buNone/>
              <a:defRPr sz="3000" b="0" i="0" u="none" strike="noStrike" cap="none">
                <a:solidFill>
                  <a:schemeClr val="dk1"/>
                </a:solidFill>
                <a:latin typeface="Raleway ExtraBold"/>
                <a:ea typeface="Raleway ExtraBold"/>
                <a:cs typeface="Raleway ExtraBold"/>
                <a:sym typeface="Raleway ExtraBold"/>
              </a:defRPr>
            </a:lvl3pPr>
            <a:lvl4pPr marR="0" lvl="3" algn="l" rtl="0">
              <a:lnSpc>
                <a:spcPct val="100000"/>
              </a:lnSpc>
              <a:spcBef>
                <a:spcPts val="0"/>
              </a:spcBef>
              <a:spcAft>
                <a:spcPts val="0"/>
              </a:spcAft>
              <a:buClr>
                <a:schemeClr val="dk1"/>
              </a:buClr>
              <a:buSzPts val="3000"/>
              <a:buFont typeface="Raleway ExtraBold"/>
              <a:buNone/>
              <a:defRPr sz="3000" b="0" i="0" u="none" strike="noStrike" cap="none">
                <a:solidFill>
                  <a:schemeClr val="dk1"/>
                </a:solidFill>
                <a:latin typeface="Raleway ExtraBold"/>
                <a:ea typeface="Raleway ExtraBold"/>
                <a:cs typeface="Raleway ExtraBold"/>
                <a:sym typeface="Raleway ExtraBold"/>
              </a:defRPr>
            </a:lvl4pPr>
            <a:lvl5pPr marR="0" lvl="4" algn="l" rtl="0">
              <a:lnSpc>
                <a:spcPct val="100000"/>
              </a:lnSpc>
              <a:spcBef>
                <a:spcPts val="0"/>
              </a:spcBef>
              <a:spcAft>
                <a:spcPts val="0"/>
              </a:spcAft>
              <a:buClr>
                <a:schemeClr val="dk1"/>
              </a:buClr>
              <a:buSzPts val="3000"/>
              <a:buFont typeface="Raleway ExtraBold"/>
              <a:buNone/>
              <a:defRPr sz="3000" b="0" i="0" u="none" strike="noStrike" cap="none">
                <a:solidFill>
                  <a:schemeClr val="dk1"/>
                </a:solidFill>
                <a:latin typeface="Raleway ExtraBold"/>
                <a:ea typeface="Raleway ExtraBold"/>
                <a:cs typeface="Raleway ExtraBold"/>
                <a:sym typeface="Raleway ExtraBold"/>
              </a:defRPr>
            </a:lvl5pPr>
            <a:lvl6pPr marR="0" lvl="5" algn="l" rtl="0">
              <a:lnSpc>
                <a:spcPct val="100000"/>
              </a:lnSpc>
              <a:spcBef>
                <a:spcPts val="0"/>
              </a:spcBef>
              <a:spcAft>
                <a:spcPts val="0"/>
              </a:spcAft>
              <a:buClr>
                <a:schemeClr val="dk1"/>
              </a:buClr>
              <a:buSzPts val="3000"/>
              <a:buFont typeface="Raleway ExtraBold"/>
              <a:buNone/>
              <a:defRPr sz="3000" b="0" i="0" u="none" strike="noStrike" cap="none">
                <a:solidFill>
                  <a:schemeClr val="dk1"/>
                </a:solidFill>
                <a:latin typeface="Raleway ExtraBold"/>
                <a:ea typeface="Raleway ExtraBold"/>
                <a:cs typeface="Raleway ExtraBold"/>
                <a:sym typeface="Raleway ExtraBold"/>
              </a:defRPr>
            </a:lvl6pPr>
            <a:lvl7pPr marR="0" lvl="6" algn="l" rtl="0">
              <a:lnSpc>
                <a:spcPct val="100000"/>
              </a:lnSpc>
              <a:spcBef>
                <a:spcPts val="0"/>
              </a:spcBef>
              <a:spcAft>
                <a:spcPts val="0"/>
              </a:spcAft>
              <a:buClr>
                <a:schemeClr val="dk1"/>
              </a:buClr>
              <a:buSzPts val="3000"/>
              <a:buFont typeface="Raleway ExtraBold"/>
              <a:buNone/>
              <a:defRPr sz="3000" b="0" i="0" u="none" strike="noStrike" cap="none">
                <a:solidFill>
                  <a:schemeClr val="dk1"/>
                </a:solidFill>
                <a:latin typeface="Raleway ExtraBold"/>
                <a:ea typeface="Raleway ExtraBold"/>
                <a:cs typeface="Raleway ExtraBold"/>
                <a:sym typeface="Raleway ExtraBold"/>
              </a:defRPr>
            </a:lvl7pPr>
            <a:lvl8pPr marR="0" lvl="7" algn="l" rtl="0">
              <a:lnSpc>
                <a:spcPct val="100000"/>
              </a:lnSpc>
              <a:spcBef>
                <a:spcPts val="0"/>
              </a:spcBef>
              <a:spcAft>
                <a:spcPts val="0"/>
              </a:spcAft>
              <a:buClr>
                <a:schemeClr val="dk1"/>
              </a:buClr>
              <a:buSzPts val="3000"/>
              <a:buFont typeface="Raleway ExtraBold"/>
              <a:buNone/>
              <a:defRPr sz="3000" b="0" i="0" u="none" strike="noStrike" cap="none">
                <a:solidFill>
                  <a:schemeClr val="dk1"/>
                </a:solidFill>
                <a:latin typeface="Raleway ExtraBold"/>
                <a:ea typeface="Raleway ExtraBold"/>
                <a:cs typeface="Raleway ExtraBold"/>
                <a:sym typeface="Raleway ExtraBold"/>
              </a:defRPr>
            </a:lvl8pPr>
            <a:lvl9pPr marR="0" lvl="8" algn="l" rtl="0">
              <a:lnSpc>
                <a:spcPct val="100000"/>
              </a:lnSpc>
              <a:spcBef>
                <a:spcPts val="0"/>
              </a:spcBef>
              <a:spcAft>
                <a:spcPts val="0"/>
              </a:spcAft>
              <a:buClr>
                <a:schemeClr val="dk1"/>
              </a:buClr>
              <a:buSzPts val="3000"/>
              <a:buFont typeface="Raleway ExtraBold"/>
              <a:buNone/>
              <a:defRPr sz="3000" b="0" i="0" u="none" strike="noStrike" cap="none">
                <a:solidFill>
                  <a:schemeClr val="dk1"/>
                </a:solidFill>
                <a:latin typeface="Raleway ExtraBold"/>
                <a:ea typeface="Raleway ExtraBold"/>
                <a:cs typeface="Raleway ExtraBold"/>
                <a:sym typeface="Raleway ExtraBold"/>
              </a:defRPr>
            </a:lvl9pPr>
          </a:lstStyle>
          <a:p>
            <a:pPr lvl="8">
              <a:spcBef>
                <a:spcPts val="600"/>
              </a:spcBef>
              <a:spcAft>
                <a:spcPts val="600"/>
              </a:spcAft>
              <a:buClr>
                <a:schemeClr val="tx2"/>
              </a:buClr>
            </a:pPr>
            <a:r>
              <a:rPr lang="en-US" sz="2000" b="1" dirty="0">
                <a:solidFill>
                  <a:schemeClr val="accent2"/>
                </a:solidFill>
                <a:latin typeface="Raleway SemiBold" pitchFamily="2" charset="0"/>
              </a:rPr>
              <a:t>What It Means for Financial Firms</a:t>
            </a:r>
            <a:r>
              <a:rPr lang="en-US" sz="2000" b="1" dirty="0">
                <a:solidFill>
                  <a:schemeClr val="accent2"/>
                </a:solidFill>
                <a:latin typeface="Raleway Medium" pitchFamily="2" charset="0"/>
              </a:rPr>
              <a:t>:</a:t>
            </a:r>
          </a:p>
          <a:p>
            <a:pPr marL="285750" lvl="8" indent="-285750">
              <a:buClr>
                <a:schemeClr val="tx2"/>
              </a:buClr>
              <a:buFont typeface="Arial" panose="020B0604020202020204" pitchFamily="34" charset="0"/>
              <a:buChar char="•"/>
            </a:pPr>
            <a:r>
              <a:rPr lang="en-US" sz="2000" b="1" dirty="0">
                <a:solidFill>
                  <a:schemeClr val="accent2"/>
                </a:solidFill>
                <a:latin typeface="Raleway Medium" pitchFamily="2" charset="0"/>
              </a:rPr>
              <a:t>No contractual liability for fiduciary breaches.</a:t>
            </a:r>
          </a:p>
          <a:p>
            <a:pPr marL="285750" lvl="8" indent="-285750">
              <a:buClr>
                <a:schemeClr val="tx2"/>
              </a:buClr>
              <a:buFont typeface="Arial" panose="020B0604020202020204" pitchFamily="34" charset="0"/>
              <a:buChar char="•"/>
            </a:pPr>
            <a:r>
              <a:rPr lang="en-US" sz="2000" b="1" dirty="0">
                <a:solidFill>
                  <a:schemeClr val="accent2"/>
                </a:solidFill>
                <a:latin typeface="Raleway Medium" pitchFamily="2" charset="0"/>
              </a:rPr>
              <a:t>Lighter disclosures modeled on SEC’s Reg BI.</a:t>
            </a:r>
          </a:p>
          <a:p>
            <a:pPr marL="285750" lvl="8" indent="-285750">
              <a:buClr>
                <a:schemeClr val="tx2"/>
              </a:buClr>
              <a:buFont typeface="Arial" panose="020B0604020202020204" pitchFamily="34" charset="0"/>
              <a:buChar char="•"/>
            </a:pPr>
            <a:r>
              <a:rPr lang="en-US" sz="2000" b="1" dirty="0">
                <a:solidFill>
                  <a:schemeClr val="accent2"/>
                </a:solidFill>
                <a:latin typeface="Raleway Medium" pitchFamily="2" charset="0"/>
              </a:rPr>
              <a:t>Greater ability to enter class-wide binding arbitration agreements.</a:t>
            </a:r>
          </a:p>
        </p:txBody>
      </p:sp>
    </p:spTree>
    <p:extLst>
      <p:ext uri="{BB962C8B-B14F-4D97-AF65-F5344CB8AC3E}">
        <p14:creationId xmlns:p14="http://schemas.microsoft.com/office/powerpoint/2010/main" val="15173271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1">
          <a:extLst>
            <a:ext uri="{FF2B5EF4-FFF2-40B4-BE49-F238E27FC236}">
              <a16:creationId xmlns:a16="http://schemas.microsoft.com/office/drawing/2014/main" id="{FDD7C961-BF9E-887D-16B6-8A355CE16165}"/>
            </a:ext>
          </a:extLst>
        </p:cNvPr>
        <p:cNvGrpSpPr/>
        <p:nvPr/>
      </p:nvGrpSpPr>
      <p:grpSpPr>
        <a:xfrm>
          <a:off x="0" y="0"/>
          <a:ext cx="0" cy="0"/>
          <a:chOff x="0" y="0"/>
          <a:chExt cx="0" cy="0"/>
        </a:xfrm>
      </p:grpSpPr>
      <p:sp>
        <p:nvSpPr>
          <p:cNvPr id="302" name="Google Shape;302;p35">
            <a:extLst>
              <a:ext uri="{FF2B5EF4-FFF2-40B4-BE49-F238E27FC236}">
                <a16:creationId xmlns:a16="http://schemas.microsoft.com/office/drawing/2014/main" id="{42558CDF-2FE3-810C-60DA-A0E8DB666574}"/>
              </a:ext>
            </a:extLst>
          </p:cNvPr>
          <p:cNvSpPr txBox="1">
            <a:spLocks noGrp="1"/>
          </p:cNvSpPr>
          <p:nvPr>
            <p:ph type="title"/>
          </p:nvPr>
        </p:nvSpPr>
        <p:spPr>
          <a:xfrm>
            <a:off x="720000" y="539500"/>
            <a:ext cx="6622909"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Investor Protections Under the 2024 Rule</a:t>
            </a:r>
            <a:endParaRPr dirty="0">
              <a:solidFill>
                <a:schemeClr val="accent2"/>
              </a:solidFill>
            </a:endParaRPr>
          </a:p>
        </p:txBody>
      </p:sp>
      <p:sp>
        <p:nvSpPr>
          <p:cNvPr id="24" name="Google Shape;337;p38">
            <a:extLst>
              <a:ext uri="{FF2B5EF4-FFF2-40B4-BE49-F238E27FC236}">
                <a16:creationId xmlns:a16="http://schemas.microsoft.com/office/drawing/2014/main" id="{DD7E36F5-E436-AF40-7AA8-2131E334376D}"/>
              </a:ext>
            </a:extLst>
          </p:cNvPr>
          <p:cNvSpPr txBox="1">
            <a:spLocks/>
          </p:cNvSpPr>
          <p:nvPr/>
        </p:nvSpPr>
        <p:spPr>
          <a:xfrm>
            <a:off x="720000" y="1544132"/>
            <a:ext cx="7301782" cy="318063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Raleway ExtraBold"/>
              <a:buNone/>
              <a:defRPr sz="3000" b="0" i="0" u="none" strike="noStrike" cap="none">
                <a:solidFill>
                  <a:schemeClr val="lt1"/>
                </a:solidFill>
                <a:latin typeface="Raleway ExtraBold"/>
                <a:ea typeface="Raleway ExtraBold"/>
                <a:cs typeface="Raleway ExtraBold"/>
                <a:sym typeface="Raleway ExtraBold"/>
              </a:defRPr>
            </a:lvl1pPr>
            <a:lvl2pPr marR="0" lvl="1" algn="l" rtl="0">
              <a:lnSpc>
                <a:spcPct val="100000"/>
              </a:lnSpc>
              <a:spcBef>
                <a:spcPts val="0"/>
              </a:spcBef>
              <a:spcAft>
                <a:spcPts val="0"/>
              </a:spcAft>
              <a:buClr>
                <a:schemeClr val="dk1"/>
              </a:buClr>
              <a:buSzPts val="3000"/>
              <a:buFont typeface="Raleway ExtraBold"/>
              <a:buNone/>
              <a:defRPr sz="3000" b="0" i="0" u="none" strike="noStrike" cap="none">
                <a:solidFill>
                  <a:schemeClr val="dk1"/>
                </a:solidFill>
                <a:latin typeface="Raleway ExtraBold"/>
                <a:ea typeface="Raleway ExtraBold"/>
                <a:cs typeface="Raleway ExtraBold"/>
                <a:sym typeface="Raleway ExtraBold"/>
              </a:defRPr>
            </a:lvl2pPr>
            <a:lvl3pPr marR="0" lvl="2" algn="l" rtl="0">
              <a:lnSpc>
                <a:spcPct val="100000"/>
              </a:lnSpc>
              <a:spcBef>
                <a:spcPts val="0"/>
              </a:spcBef>
              <a:spcAft>
                <a:spcPts val="0"/>
              </a:spcAft>
              <a:buClr>
                <a:schemeClr val="dk1"/>
              </a:buClr>
              <a:buSzPts val="3000"/>
              <a:buFont typeface="Raleway ExtraBold"/>
              <a:buNone/>
              <a:defRPr sz="3000" b="0" i="0" u="none" strike="noStrike" cap="none">
                <a:solidFill>
                  <a:schemeClr val="dk1"/>
                </a:solidFill>
                <a:latin typeface="Raleway ExtraBold"/>
                <a:ea typeface="Raleway ExtraBold"/>
                <a:cs typeface="Raleway ExtraBold"/>
                <a:sym typeface="Raleway ExtraBold"/>
              </a:defRPr>
            </a:lvl3pPr>
            <a:lvl4pPr marR="0" lvl="3" algn="l" rtl="0">
              <a:lnSpc>
                <a:spcPct val="100000"/>
              </a:lnSpc>
              <a:spcBef>
                <a:spcPts val="0"/>
              </a:spcBef>
              <a:spcAft>
                <a:spcPts val="0"/>
              </a:spcAft>
              <a:buClr>
                <a:schemeClr val="dk1"/>
              </a:buClr>
              <a:buSzPts val="3000"/>
              <a:buFont typeface="Raleway ExtraBold"/>
              <a:buNone/>
              <a:defRPr sz="3000" b="0" i="0" u="none" strike="noStrike" cap="none">
                <a:solidFill>
                  <a:schemeClr val="dk1"/>
                </a:solidFill>
                <a:latin typeface="Raleway ExtraBold"/>
                <a:ea typeface="Raleway ExtraBold"/>
                <a:cs typeface="Raleway ExtraBold"/>
                <a:sym typeface="Raleway ExtraBold"/>
              </a:defRPr>
            </a:lvl4pPr>
            <a:lvl5pPr marR="0" lvl="4" algn="l" rtl="0">
              <a:lnSpc>
                <a:spcPct val="100000"/>
              </a:lnSpc>
              <a:spcBef>
                <a:spcPts val="0"/>
              </a:spcBef>
              <a:spcAft>
                <a:spcPts val="0"/>
              </a:spcAft>
              <a:buClr>
                <a:schemeClr val="dk1"/>
              </a:buClr>
              <a:buSzPts val="3000"/>
              <a:buFont typeface="Raleway ExtraBold"/>
              <a:buNone/>
              <a:defRPr sz="3000" b="0" i="0" u="none" strike="noStrike" cap="none">
                <a:solidFill>
                  <a:schemeClr val="dk1"/>
                </a:solidFill>
                <a:latin typeface="Raleway ExtraBold"/>
                <a:ea typeface="Raleway ExtraBold"/>
                <a:cs typeface="Raleway ExtraBold"/>
                <a:sym typeface="Raleway ExtraBold"/>
              </a:defRPr>
            </a:lvl5pPr>
            <a:lvl6pPr marR="0" lvl="5" algn="l" rtl="0">
              <a:lnSpc>
                <a:spcPct val="100000"/>
              </a:lnSpc>
              <a:spcBef>
                <a:spcPts val="0"/>
              </a:spcBef>
              <a:spcAft>
                <a:spcPts val="0"/>
              </a:spcAft>
              <a:buClr>
                <a:schemeClr val="dk1"/>
              </a:buClr>
              <a:buSzPts val="3000"/>
              <a:buFont typeface="Raleway ExtraBold"/>
              <a:buNone/>
              <a:defRPr sz="3000" b="0" i="0" u="none" strike="noStrike" cap="none">
                <a:solidFill>
                  <a:schemeClr val="dk1"/>
                </a:solidFill>
                <a:latin typeface="Raleway ExtraBold"/>
                <a:ea typeface="Raleway ExtraBold"/>
                <a:cs typeface="Raleway ExtraBold"/>
                <a:sym typeface="Raleway ExtraBold"/>
              </a:defRPr>
            </a:lvl6pPr>
            <a:lvl7pPr marR="0" lvl="6" algn="l" rtl="0">
              <a:lnSpc>
                <a:spcPct val="100000"/>
              </a:lnSpc>
              <a:spcBef>
                <a:spcPts val="0"/>
              </a:spcBef>
              <a:spcAft>
                <a:spcPts val="0"/>
              </a:spcAft>
              <a:buClr>
                <a:schemeClr val="dk1"/>
              </a:buClr>
              <a:buSzPts val="3000"/>
              <a:buFont typeface="Raleway ExtraBold"/>
              <a:buNone/>
              <a:defRPr sz="3000" b="0" i="0" u="none" strike="noStrike" cap="none">
                <a:solidFill>
                  <a:schemeClr val="dk1"/>
                </a:solidFill>
                <a:latin typeface="Raleway ExtraBold"/>
                <a:ea typeface="Raleway ExtraBold"/>
                <a:cs typeface="Raleway ExtraBold"/>
                <a:sym typeface="Raleway ExtraBold"/>
              </a:defRPr>
            </a:lvl7pPr>
            <a:lvl8pPr marR="0" lvl="7" algn="l" rtl="0">
              <a:lnSpc>
                <a:spcPct val="100000"/>
              </a:lnSpc>
              <a:spcBef>
                <a:spcPts val="0"/>
              </a:spcBef>
              <a:spcAft>
                <a:spcPts val="0"/>
              </a:spcAft>
              <a:buClr>
                <a:schemeClr val="dk1"/>
              </a:buClr>
              <a:buSzPts val="3000"/>
              <a:buFont typeface="Raleway ExtraBold"/>
              <a:buNone/>
              <a:defRPr sz="3000" b="0" i="0" u="none" strike="noStrike" cap="none">
                <a:solidFill>
                  <a:schemeClr val="dk1"/>
                </a:solidFill>
                <a:latin typeface="Raleway ExtraBold"/>
                <a:ea typeface="Raleway ExtraBold"/>
                <a:cs typeface="Raleway ExtraBold"/>
                <a:sym typeface="Raleway ExtraBold"/>
              </a:defRPr>
            </a:lvl8pPr>
            <a:lvl9pPr marR="0" lvl="8" algn="l" rtl="0">
              <a:lnSpc>
                <a:spcPct val="100000"/>
              </a:lnSpc>
              <a:spcBef>
                <a:spcPts val="0"/>
              </a:spcBef>
              <a:spcAft>
                <a:spcPts val="0"/>
              </a:spcAft>
              <a:buClr>
                <a:schemeClr val="dk1"/>
              </a:buClr>
              <a:buSzPts val="3000"/>
              <a:buFont typeface="Raleway ExtraBold"/>
              <a:buNone/>
              <a:defRPr sz="3000" b="0" i="0" u="none" strike="noStrike" cap="none">
                <a:solidFill>
                  <a:schemeClr val="dk1"/>
                </a:solidFill>
                <a:latin typeface="Raleway ExtraBold"/>
                <a:ea typeface="Raleway ExtraBold"/>
                <a:cs typeface="Raleway ExtraBold"/>
                <a:sym typeface="Raleway ExtraBold"/>
              </a:defRPr>
            </a:lvl9pPr>
          </a:lstStyle>
          <a:p>
            <a:pPr lvl="8">
              <a:spcBef>
                <a:spcPts val="600"/>
              </a:spcBef>
              <a:spcAft>
                <a:spcPts val="600"/>
              </a:spcAft>
              <a:buClr>
                <a:schemeClr val="tx2"/>
              </a:buClr>
            </a:pPr>
            <a:r>
              <a:rPr lang="en-US" sz="2000" b="1" dirty="0">
                <a:solidFill>
                  <a:schemeClr val="accent2"/>
                </a:solidFill>
                <a:latin typeface="Raleway Medium" pitchFamily="2" charset="0"/>
              </a:rPr>
              <a:t>The rule covers investment advice on job-based plans such as traditional pension plans, 401(k)s, and IRAs.</a:t>
            </a:r>
          </a:p>
          <a:p>
            <a:pPr lvl="8">
              <a:spcBef>
                <a:spcPts val="600"/>
              </a:spcBef>
              <a:spcAft>
                <a:spcPts val="600"/>
              </a:spcAft>
              <a:buClr>
                <a:schemeClr val="tx2"/>
              </a:buClr>
            </a:pPr>
            <a:r>
              <a:rPr lang="en-US" sz="2000" b="1" dirty="0">
                <a:solidFill>
                  <a:schemeClr val="accent2"/>
                </a:solidFill>
                <a:latin typeface="Raleway Medium" pitchFamily="2" charset="0"/>
              </a:rPr>
              <a:t>Investment professionals and financial institutions providing retirement investment advice must: </a:t>
            </a:r>
          </a:p>
          <a:p>
            <a:pPr marL="285750" lvl="8" indent="-285750">
              <a:spcBef>
                <a:spcPts val="600"/>
              </a:spcBef>
              <a:spcAft>
                <a:spcPts val="600"/>
              </a:spcAft>
              <a:buClr>
                <a:schemeClr val="tx2"/>
              </a:buClr>
              <a:buFont typeface="Arial" panose="020B0604020202020204" pitchFamily="34" charset="0"/>
              <a:buChar char="•"/>
            </a:pPr>
            <a:r>
              <a:rPr lang="en-US" sz="2000" b="1" dirty="0">
                <a:solidFill>
                  <a:schemeClr val="accent2"/>
                </a:solidFill>
                <a:latin typeface="Raleway Medium" pitchFamily="2" charset="0"/>
              </a:rPr>
              <a:t>Provide prudent, loyal, and honest advice.</a:t>
            </a:r>
          </a:p>
          <a:p>
            <a:pPr marL="285750" lvl="8" indent="-285750">
              <a:spcBef>
                <a:spcPts val="600"/>
              </a:spcBef>
              <a:spcAft>
                <a:spcPts val="600"/>
              </a:spcAft>
              <a:buClr>
                <a:schemeClr val="tx2"/>
              </a:buClr>
              <a:buFont typeface="Arial" panose="020B0604020202020204" pitchFamily="34" charset="0"/>
              <a:buChar char="•"/>
            </a:pPr>
            <a:r>
              <a:rPr lang="en-US" sz="2000" b="1" dirty="0">
                <a:solidFill>
                  <a:schemeClr val="accent2"/>
                </a:solidFill>
                <a:latin typeface="Raleway Medium" pitchFamily="2" charset="0"/>
              </a:rPr>
              <a:t>Avoid misrepresentations and overcharges.</a:t>
            </a:r>
          </a:p>
          <a:p>
            <a:pPr marL="285750" lvl="8" indent="-285750">
              <a:spcBef>
                <a:spcPts val="600"/>
              </a:spcBef>
              <a:spcAft>
                <a:spcPts val="600"/>
              </a:spcAft>
              <a:buClr>
                <a:schemeClr val="tx2"/>
              </a:buClr>
              <a:buFont typeface="Arial" panose="020B0604020202020204" pitchFamily="34" charset="0"/>
              <a:buChar char="•"/>
            </a:pPr>
            <a:r>
              <a:rPr lang="en-US" sz="2000" b="1" dirty="0">
                <a:solidFill>
                  <a:schemeClr val="accent2"/>
                </a:solidFill>
                <a:latin typeface="Raleway Medium" pitchFamily="2" charset="0"/>
              </a:rPr>
              <a:t>Disclose fiduciary status in writing.</a:t>
            </a:r>
          </a:p>
        </p:txBody>
      </p:sp>
    </p:spTree>
    <p:extLst>
      <p:ext uri="{BB962C8B-B14F-4D97-AF65-F5344CB8AC3E}">
        <p14:creationId xmlns:p14="http://schemas.microsoft.com/office/powerpoint/2010/main" val="20088069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5">
          <a:extLst>
            <a:ext uri="{FF2B5EF4-FFF2-40B4-BE49-F238E27FC236}">
              <a16:creationId xmlns:a16="http://schemas.microsoft.com/office/drawing/2014/main" id="{495847F7-88CE-92A3-4006-0944668FC4F5}"/>
            </a:ext>
          </a:extLst>
        </p:cNvPr>
        <p:cNvGrpSpPr/>
        <p:nvPr/>
      </p:nvGrpSpPr>
      <p:grpSpPr>
        <a:xfrm>
          <a:off x="0" y="0"/>
          <a:ext cx="0" cy="0"/>
          <a:chOff x="0" y="0"/>
          <a:chExt cx="0" cy="0"/>
        </a:xfrm>
      </p:grpSpPr>
      <p:sp>
        <p:nvSpPr>
          <p:cNvPr id="326" name="Google Shape;326;p37">
            <a:extLst>
              <a:ext uri="{FF2B5EF4-FFF2-40B4-BE49-F238E27FC236}">
                <a16:creationId xmlns:a16="http://schemas.microsoft.com/office/drawing/2014/main" id="{236AD2BC-BDA2-14C5-6D0E-5AD8D46F944E}"/>
              </a:ext>
            </a:extLst>
          </p:cNvPr>
          <p:cNvSpPr txBox="1">
            <a:spLocks noGrp="1"/>
          </p:cNvSpPr>
          <p:nvPr>
            <p:ph type="title"/>
          </p:nvPr>
        </p:nvSpPr>
        <p:spPr>
          <a:xfrm>
            <a:off x="1523999" y="2647633"/>
            <a:ext cx="7069239" cy="1358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CFB Board and DOL’s Retirement Security Rule</a:t>
            </a:r>
          </a:p>
        </p:txBody>
      </p:sp>
      <p:sp>
        <p:nvSpPr>
          <p:cNvPr id="327" name="Google Shape;327;p37">
            <a:extLst>
              <a:ext uri="{FF2B5EF4-FFF2-40B4-BE49-F238E27FC236}">
                <a16:creationId xmlns:a16="http://schemas.microsoft.com/office/drawing/2014/main" id="{E0425B9F-07A7-EB83-5AD4-E9A69EF0EA59}"/>
              </a:ext>
            </a:extLst>
          </p:cNvPr>
          <p:cNvSpPr txBox="1">
            <a:spLocks noGrp="1"/>
          </p:cNvSpPr>
          <p:nvPr>
            <p:ph type="title" idx="2"/>
          </p:nvPr>
        </p:nvSpPr>
        <p:spPr>
          <a:xfrm>
            <a:off x="1423597" y="862518"/>
            <a:ext cx="954000" cy="954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03</a:t>
            </a:r>
            <a:endParaRPr dirty="0"/>
          </a:p>
        </p:txBody>
      </p:sp>
      <p:sp>
        <p:nvSpPr>
          <p:cNvPr id="329" name="Google Shape;329;p37">
            <a:extLst>
              <a:ext uri="{FF2B5EF4-FFF2-40B4-BE49-F238E27FC236}">
                <a16:creationId xmlns:a16="http://schemas.microsoft.com/office/drawing/2014/main" id="{910598DA-48D5-9628-7F13-6AB6A595D70B}"/>
              </a:ext>
            </a:extLst>
          </p:cNvPr>
          <p:cNvSpPr/>
          <p:nvPr/>
        </p:nvSpPr>
        <p:spPr>
          <a:xfrm>
            <a:off x="1523999" y="4200732"/>
            <a:ext cx="6788727" cy="170377"/>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Tree>
    <p:extLst>
      <p:ext uri="{BB962C8B-B14F-4D97-AF65-F5344CB8AC3E}">
        <p14:creationId xmlns:p14="http://schemas.microsoft.com/office/powerpoint/2010/main" val="24873240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48"/>
        <p:cNvGrpSpPr/>
        <p:nvPr/>
      </p:nvGrpSpPr>
      <p:grpSpPr>
        <a:xfrm>
          <a:off x="0" y="0"/>
          <a:ext cx="0" cy="0"/>
          <a:chOff x="0" y="0"/>
          <a:chExt cx="0" cy="0"/>
        </a:xfrm>
      </p:grpSpPr>
      <p:sp>
        <p:nvSpPr>
          <p:cNvPr id="949" name="Google Shape;949;p55"/>
          <p:cNvSpPr txBox="1">
            <a:spLocks noGrp="1"/>
          </p:cNvSpPr>
          <p:nvPr>
            <p:ph type="title"/>
          </p:nvPr>
        </p:nvSpPr>
        <p:spPr>
          <a:xfrm>
            <a:off x="713224" y="460862"/>
            <a:ext cx="7523302"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CFP® Professionals’ Fiduciary Duty</a:t>
            </a:r>
            <a:endParaRPr dirty="0"/>
          </a:p>
        </p:txBody>
      </p:sp>
      <p:sp>
        <p:nvSpPr>
          <p:cNvPr id="951" name="Google Shape;951;p55"/>
          <p:cNvSpPr/>
          <p:nvPr/>
        </p:nvSpPr>
        <p:spPr>
          <a:xfrm rot="10800000" flipH="1">
            <a:off x="8428975" y="0"/>
            <a:ext cx="714900" cy="8169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
        <p:nvSpPr>
          <p:cNvPr id="952" name="Google Shape;952;p55"/>
          <p:cNvSpPr/>
          <p:nvPr/>
        </p:nvSpPr>
        <p:spPr>
          <a:xfrm rot="10800000" flipH="1">
            <a:off x="8428975" y="816900"/>
            <a:ext cx="714900" cy="8169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
        <p:nvSpPr>
          <p:cNvPr id="4" name="Google Shape;337;p38">
            <a:extLst>
              <a:ext uri="{FF2B5EF4-FFF2-40B4-BE49-F238E27FC236}">
                <a16:creationId xmlns:a16="http://schemas.microsoft.com/office/drawing/2014/main" id="{01415739-6CE8-B1C9-F215-72BCDFEAA980}"/>
              </a:ext>
            </a:extLst>
          </p:cNvPr>
          <p:cNvSpPr txBox="1">
            <a:spLocks/>
          </p:cNvSpPr>
          <p:nvPr/>
        </p:nvSpPr>
        <p:spPr>
          <a:xfrm>
            <a:off x="714124" y="1033562"/>
            <a:ext cx="8188335" cy="262852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Raleway ExtraBold"/>
              <a:buNone/>
              <a:defRPr sz="3000" b="0" i="0" u="none" strike="noStrike" cap="none">
                <a:solidFill>
                  <a:schemeClr val="lt1"/>
                </a:solidFill>
                <a:latin typeface="Raleway ExtraBold"/>
                <a:ea typeface="Raleway ExtraBold"/>
                <a:cs typeface="Raleway ExtraBold"/>
                <a:sym typeface="Raleway ExtraBold"/>
              </a:defRPr>
            </a:lvl1pPr>
            <a:lvl2pPr marR="0" lvl="1" algn="l" rtl="0">
              <a:lnSpc>
                <a:spcPct val="100000"/>
              </a:lnSpc>
              <a:spcBef>
                <a:spcPts val="0"/>
              </a:spcBef>
              <a:spcAft>
                <a:spcPts val="0"/>
              </a:spcAft>
              <a:buClr>
                <a:schemeClr val="dk1"/>
              </a:buClr>
              <a:buSzPts val="3000"/>
              <a:buFont typeface="Raleway ExtraBold"/>
              <a:buNone/>
              <a:defRPr sz="3000" b="0" i="0" u="none" strike="noStrike" cap="none">
                <a:solidFill>
                  <a:schemeClr val="dk1"/>
                </a:solidFill>
                <a:latin typeface="Raleway ExtraBold"/>
                <a:ea typeface="Raleway ExtraBold"/>
                <a:cs typeface="Raleway ExtraBold"/>
                <a:sym typeface="Raleway ExtraBold"/>
              </a:defRPr>
            </a:lvl2pPr>
            <a:lvl3pPr marR="0" lvl="2" algn="l" rtl="0">
              <a:lnSpc>
                <a:spcPct val="100000"/>
              </a:lnSpc>
              <a:spcBef>
                <a:spcPts val="0"/>
              </a:spcBef>
              <a:spcAft>
                <a:spcPts val="0"/>
              </a:spcAft>
              <a:buClr>
                <a:schemeClr val="dk1"/>
              </a:buClr>
              <a:buSzPts val="3000"/>
              <a:buFont typeface="Raleway ExtraBold"/>
              <a:buNone/>
              <a:defRPr sz="3000" b="0" i="0" u="none" strike="noStrike" cap="none">
                <a:solidFill>
                  <a:schemeClr val="dk1"/>
                </a:solidFill>
                <a:latin typeface="Raleway ExtraBold"/>
                <a:ea typeface="Raleway ExtraBold"/>
                <a:cs typeface="Raleway ExtraBold"/>
                <a:sym typeface="Raleway ExtraBold"/>
              </a:defRPr>
            </a:lvl3pPr>
            <a:lvl4pPr marR="0" lvl="3" algn="l" rtl="0">
              <a:lnSpc>
                <a:spcPct val="100000"/>
              </a:lnSpc>
              <a:spcBef>
                <a:spcPts val="0"/>
              </a:spcBef>
              <a:spcAft>
                <a:spcPts val="0"/>
              </a:spcAft>
              <a:buClr>
                <a:schemeClr val="dk1"/>
              </a:buClr>
              <a:buSzPts val="3000"/>
              <a:buFont typeface="Raleway ExtraBold"/>
              <a:buNone/>
              <a:defRPr sz="3000" b="0" i="0" u="none" strike="noStrike" cap="none">
                <a:solidFill>
                  <a:schemeClr val="dk1"/>
                </a:solidFill>
                <a:latin typeface="Raleway ExtraBold"/>
                <a:ea typeface="Raleway ExtraBold"/>
                <a:cs typeface="Raleway ExtraBold"/>
                <a:sym typeface="Raleway ExtraBold"/>
              </a:defRPr>
            </a:lvl4pPr>
            <a:lvl5pPr marR="0" lvl="4" algn="l" rtl="0">
              <a:lnSpc>
                <a:spcPct val="100000"/>
              </a:lnSpc>
              <a:spcBef>
                <a:spcPts val="0"/>
              </a:spcBef>
              <a:spcAft>
                <a:spcPts val="0"/>
              </a:spcAft>
              <a:buClr>
                <a:schemeClr val="dk1"/>
              </a:buClr>
              <a:buSzPts val="3000"/>
              <a:buFont typeface="Raleway ExtraBold"/>
              <a:buNone/>
              <a:defRPr sz="3000" b="0" i="0" u="none" strike="noStrike" cap="none">
                <a:solidFill>
                  <a:schemeClr val="dk1"/>
                </a:solidFill>
                <a:latin typeface="Raleway ExtraBold"/>
                <a:ea typeface="Raleway ExtraBold"/>
                <a:cs typeface="Raleway ExtraBold"/>
                <a:sym typeface="Raleway ExtraBold"/>
              </a:defRPr>
            </a:lvl5pPr>
            <a:lvl6pPr marR="0" lvl="5" algn="l" rtl="0">
              <a:lnSpc>
                <a:spcPct val="100000"/>
              </a:lnSpc>
              <a:spcBef>
                <a:spcPts val="0"/>
              </a:spcBef>
              <a:spcAft>
                <a:spcPts val="0"/>
              </a:spcAft>
              <a:buClr>
                <a:schemeClr val="dk1"/>
              </a:buClr>
              <a:buSzPts val="3000"/>
              <a:buFont typeface="Raleway ExtraBold"/>
              <a:buNone/>
              <a:defRPr sz="3000" b="0" i="0" u="none" strike="noStrike" cap="none">
                <a:solidFill>
                  <a:schemeClr val="dk1"/>
                </a:solidFill>
                <a:latin typeface="Raleway ExtraBold"/>
                <a:ea typeface="Raleway ExtraBold"/>
                <a:cs typeface="Raleway ExtraBold"/>
                <a:sym typeface="Raleway ExtraBold"/>
              </a:defRPr>
            </a:lvl6pPr>
            <a:lvl7pPr marR="0" lvl="6" algn="l" rtl="0">
              <a:lnSpc>
                <a:spcPct val="100000"/>
              </a:lnSpc>
              <a:spcBef>
                <a:spcPts val="0"/>
              </a:spcBef>
              <a:spcAft>
                <a:spcPts val="0"/>
              </a:spcAft>
              <a:buClr>
                <a:schemeClr val="dk1"/>
              </a:buClr>
              <a:buSzPts val="3000"/>
              <a:buFont typeface="Raleway ExtraBold"/>
              <a:buNone/>
              <a:defRPr sz="3000" b="0" i="0" u="none" strike="noStrike" cap="none">
                <a:solidFill>
                  <a:schemeClr val="dk1"/>
                </a:solidFill>
                <a:latin typeface="Raleway ExtraBold"/>
                <a:ea typeface="Raleway ExtraBold"/>
                <a:cs typeface="Raleway ExtraBold"/>
                <a:sym typeface="Raleway ExtraBold"/>
              </a:defRPr>
            </a:lvl7pPr>
            <a:lvl8pPr marR="0" lvl="7" algn="l" rtl="0">
              <a:lnSpc>
                <a:spcPct val="100000"/>
              </a:lnSpc>
              <a:spcBef>
                <a:spcPts val="0"/>
              </a:spcBef>
              <a:spcAft>
                <a:spcPts val="0"/>
              </a:spcAft>
              <a:buClr>
                <a:schemeClr val="dk1"/>
              </a:buClr>
              <a:buSzPts val="3000"/>
              <a:buFont typeface="Raleway ExtraBold"/>
              <a:buNone/>
              <a:defRPr sz="3000" b="0" i="0" u="none" strike="noStrike" cap="none">
                <a:solidFill>
                  <a:schemeClr val="dk1"/>
                </a:solidFill>
                <a:latin typeface="Raleway ExtraBold"/>
                <a:ea typeface="Raleway ExtraBold"/>
                <a:cs typeface="Raleway ExtraBold"/>
                <a:sym typeface="Raleway ExtraBold"/>
              </a:defRPr>
            </a:lvl8pPr>
            <a:lvl9pPr marR="0" lvl="8" algn="l" rtl="0">
              <a:lnSpc>
                <a:spcPct val="100000"/>
              </a:lnSpc>
              <a:spcBef>
                <a:spcPts val="0"/>
              </a:spcBef>
              <a:spcAft>
                <a:spcPts val="0"/>
              </a:spcAft>
              <a:buClr>
                <a:schemeClr val="dk1"/>
              </a:buClr>
              <a:buSzPts val="3000"/>
              <a:buFont typeface="Raleway ExtraBold"/>
              <a:buNone/>
              <a:defRPr sz="3000" b="0" i="0" u="none" strike="noStrike" cap="none">
                <a:solidFill>
                  <a:schemeClr val="dk1"/>
                </a:solidFill>
                <a:latin typeface="Raleway ExtraBold"/>
                <a:ea typeface="Raleway ExtraBold"/>
                <a:cs typeface="Raleway ExtraBold"/>
                <a:sym typeface="Raleway ExtraBold"/>
              </a:defRPr>
            </a:lvl9pPr>
          </a:lstStyle>
          <a:p>
            <a:pPr lvl="8">
              <a:spcBef>
                <a:spcPts val="600"/>
              </a:spcBef>
              <a:spcAft>
                <a:spcPts val="600"/>
              </a:spcAft>
              <a:buClr>
                <a:schemeClr val="tx2"/>
              </a:buClr>
            </a:pPr>
            <a:r>
              <a:rPr lang="en-US" sz="2000" b="1" dirty="0">
                <a:solidFill>
                  <a:schemeClr val="accent2"/>
                </a:solidFill>
                <a:latin typeface="Raleway Medium" pitchFamily="2" charset="0"/>
              </a:rPr>
              <a:t>Fiduciary Standard Overview:</a:t>
            </a:r>
          </a:p>
          <a:p>
            <a:pPr marL="342900" lvl="8" indent="-342900">
              <a:lnSpc>
                <a:spcPct val="120000"/>
              </a:lnSpc>
              <a:buClr>
                <a:schemeClr val="tx2"/>
              </a:buClr>
              <a:buFont typeface="Arial" panose="020B0604020202020204" pitchFamily="34" charset="0"/>
              <a:buChar char="•"/>
            </a:pPr>
            <a:r>
              <a:rPr lang="en-US" sz="2000" b="1" dirty="0">
                <a:solidFill>
                  <a:schemeClr val="accent2"/>
                </a:solidFill>
                <a:latin typeface="Raleway Medium" pitchFamily="2" charset="0"/>
              </a:rPr>
              <a:t>Adopted in 2007, expanded in 2018.</a:t>
            </a:r>
          </a:p>
          <a:p>
            <a:pPr marL="342900" lvl="8" indent="-342900">
              <a:lnSpc>
                <a:spcPct val="120000"/>
              </a:lnSpc>
              <a:buClr>
                <a:schemeClr val="tx2"/>
              </a:buClr>
              <a:buFont typeface="Arial" panose="020B0604020202020204" pitchFamily="34" charset="0"/>
              <a:buChar char="•"/>
            </a:pPr>
            <a:r>
              <a:rPr lang="en-US" sz="2000" b="1" dirty="0">
                <a:solidFill>
                  <a:schemeClr val="accent2"/>
                </a:solidFill>
                <a:latin typeface="Raleway Medium" pitchFamily="2" charset="0"/>
              </a:rPr>
              <a:t>Applies to all financial advice, not just financial planning.</a:t>
            </a:r>
          </a:p>
          <a:p>
            <a:pPr marL="342900" lvl="8" indent="-342900">
              <a:lnSpc>
                <a:spcPct val="120000"/>
              </a:lnSpc>
              <a:buClr>
                <a:schemeClr val="tx2"/>
              </a:buClr>
              <a:buFont typeface="Arial" panose="020B0604020202020204" pitchFamily="34" charset="0"/>
              <a:buChar char="•"/>
            </a:pPr>
            <a:r>
              <a:rPr lang="en-US" sz="2000" b="1" dirty="0">
                <a:solidFill>
                  <a:schemeClr val="accent2"/>
                </a:solidFill>
                <a:latin typeface="Raleway Medium" pitchFamily="2" charset="0"/>
              </a:rPr>
              <a:t>Defined by:</a:t>
            </a:r>
          </a:p>
          <a:p>
            <a:pPr marL="640080" lvl="8" indent="-342900">
              <a:lnSpc>
                <a:spcPct val="120000"/>
              </a:lnSpc>
              <a:buClr>
                <a:schemeClr val="accent2"/>
              </a:buClr>
              <a:buFont typeface="Arial" panose="020B0604020202020204" pitchFamily="34" charset="0"/>
              <a:buChar char="•"/>
            </a:pPr>
            <a:r>
              <a:rPr lang="en-US" sz="2000" b="1" dirty="0">
                <a:solidFill>
                  <a:schemeClr val="accent2"/>
                </a:solidFill>
                <a:latin typeface="Raleway Medium" pitchFamily="2" charset="0"/>
              </a:rPr>
              <a:t>Duty of Loyalty – Act in the client's best interest.</a:t>
            </a:r>
          </a:p>
          <a:p>
            <a:pPr marL="640080" lvl="8" indent="-342900">
              <a:lnSpc>
                <a:spcPct val="120000"/>
              </a:lnSpc>
              <a:buClr>
                <a:schemeClr val="accent2"/>
              </a:buClr>
              <a:buFont typeface="Arial" panose="020B0604020202020204" pitchFamily="34" charset="0"/>
              <a:buChar char="•"/>
            </a:pPr>
            <a:r>
              <a:rPr lang="en-US" sz="2000" b="1" dirty="0">
                <a:solidFill>
                  <a:schemeClr val="accent2"/>
                </a:solidFill>
                <a:latin typeface="Raleway Medium" pitchFamily="2" charset="0"/>
              </a:rPr>
              <a:t>Duty of Care – Provide diligent and competent advice.</a:t>
            </a:r>
          </a:p>
          <a:p>
            <a:pPr marL="640080" lvl="8" indent="-342900">
              <a:lnSpc>
                <a:spcPct val="120000"/>
              </a:lnSpc>
              <a:buClr>
                <a:schemeClr val="accent2"/>
              </a:buClr>
              <a:buFont typeface="Arial" panose="020B0604020202020204" pitchFamily="34" charset="0"/>
              <a:buChar char="•"/>
            </a:pPr>
            <a:r>
              <a:rPr lang="en-US" sz="2000" b="1" dirty="0">
                <a:solidFill>
                  <a:schemeClr val="accent2"/>
                </a:solidFill>
                <a:latin typeface="Raleway Medium" pitchFamily="2" charset="0"/>
              </a:rPr>
              <a:t>Duty to Follow Client Instructions – Adhere to client’s objectives.</a:t>
            </a:r>
          </a:p>
        </p:txBody>
      </p:sp>
      <p:sp>
        <p:nvSpPr>
          <p:cNvPr id="6" name="Google Shape;337;p38">
            <a:extLst>
              <a:ext uri="{FF2B5EF4-FFF2-40B4-BE49-F238E27FC236}">
                <a16:creationId xmlns:a16="http://schemas.microsoft.com/office/drawing/2014/main" id="{EA5D9B48-93F8-8892-50B6-323A70121697}"/>
              </a:ext>
            </a:extLst>
          </p:cNvPr>
          <p:cNvSpPr txBox="1">
            <a:spLocks/>
          </p:cNvSpPr>
          <p:nvPr/>
        </p:nvSpPr>
        <p:spPr>
          <a:xfrm>
            <a:off x="713224" y="4053054"/>
            <a:ext cx="7852805" cy="533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Raleway ExtraBold"/>
              <a:buNone/>
              <a:defRPr sz="3000" b="0" i="0" u="none" strike="noStrike" cap="none">
                <a:solidFill>
                  <a:schemeClr val="lt1"/>
                </a:solidFill>
                <a:latin typeface="Raleway ExtraBold"/>
                <a:ea typeface="Raleway ExtraBold"/>
                <a:cs typeface="Raleway ExtraBold"/>
                <a:sym typeface="Raleway ExtraBold"/>
              </a:defRPr>
            </a:lvl1pPr>
            <a:lvl2pPr marR="0" lvl="1" algn="l" rtl="0">
              <a:lnSpc>
                <a:spcPct val="100000"/>
              </a:lnSpc>
              <a:spcBef>
                <a:spcPts val="0"/>
              </a:spcBef>
              <a:spcAft>
                <a:spcPts val="0"/>
              </a:spcAft>
              <a:buClr>
                <a:schemeClr val="dk1"/>
              </a:buClr>
              <a:buSzPts val="3000"/>
              <a:buFont typeface="Raleway ExtraBold"/>
              <a:buNone/>
              <a:defRPr sz="3000" b="0" i="0" u="none" strike="noStrike" cap="none">
                <a:solidFill>
                  <a:schemeClr val="dk1"/>
                </a:solidFill>
                <a:latin typeface="Raleway ExtraBold"/>
                <a:ea typeface="Raleway ExtraBold"/>
                <a:cs typeface="Raleway ExtraBold"/>
                <a:sym typeface="Raleway ExtraBold"/>
              </a:defRPr>
            </a:lvl2pPr>
            <a:lvl3pPr marR="0" lvl="2" algn="l" rtl="0">
              <a:lnSpc>
                <a:spcPct val="100000"/>
              </a:lnSpc>
              <a:spcBef>
                <a:spcPts val="0"/>
              </a:spcBef>
              <a:spcAft>
                <a:spcPts val="0"/>
              </a:spcAft>
              <a:buClr>
                <a:schemeClr val="dk1"/>
              </a:buClr>
              <a:buSzPts val="3000"/>
              <a:buFont typeface="Raleway ExtraBold"/>
              <a:buNone/>
              <a:defRPr sz="3000" b="0" i="0" u="none" strike="noStrike" cap="none">
                <a:solidFill>
                  <a:schemeClr val="dk1"/>
                </a:solidFill>
                <a:latin typeface="Raleway ExtraBold"/>
                <a:ea typeface="Raleway ExtraBold"/>
                <a:cs typeface="Raleway ExtraBold"/>
                <a:sym typeface="Raleway ExtraBold"/>
              </a:defRPr>
            </a:lvl3pPr>
            <a:lvl4pPr marR="0" lvl="3" algn="l" rtl="0">
              <a:lnSpc>
                <a:spcPct val="100000"/>
              </a:lnSpc>
              <a:spcBef>
                <a:spcPts val="0"/>
              </a:spcBef>
              <a:spcAft>
                <a:spcPts val="0"/>
              </a:spcAft>
              <a:buClr>
                <a:schemeClr val="dk1"/>
              </a:buClr>
              <a:buSzPts val="3000"/>
              <a:buFont typeface="Raleway ExtraBold"/>
              <a:buNone/>
              <a:defRPr sz="3000" b="0" i="0" u="none" strike="noStrike" cap="none">
                <a:solidFill>
                  <a:schemeClr val="dk1"/>
                </a:solidFill>
                <a:latin typeface="Raleway ExtraBold"/>
                <a:ea typeface="Raleway ExtraBold"/>
                <a:cs typeface="Raleway ExtraBold"/>
                <a:sym typeface="Raleway ExtraBold"/>
              </a:defRPr>
            </a:lvl4pPr>
            <a:lvl5pPr marR="0" lvl="4" algn="l" rtl="0">
              <a:lnSpc>
                <a:spcPct val="100000"/>
              </a:lnSpc>
              <a:spcBef>
                <a:spcPts val="0"/>
              </a:spcBef>
              <a:spcAft>
                <a:spcPts val="0"/>
              </a:spcAft>
              <a:buClr>
                <a:schemeClr val="dk1"/>
              </a:buClr>
              <a:buSzPts val="3000"/>
              <a:buFont typeface="Raleway ExtraBold"/>
              <a:buNone/>
              <a:defRPr sz="3000" b="0" i="0" u="none" strike="noStrike" cap="none">
                <a:solidFill>
                  <a:schemeClr val="dk1"/>
                </a:solidFill>
                <a:latin typeface="Raleway ExtraBold"/>
                <a:ea typeface="Raleway ExtraBold"/>
                <a:cs typeface="Raleway ExtraBold"/>
                <a:sym typeface="Raleway ExtraBold"/>
              </a:defRPr>
            </a:lvl5pPr>
            <a:lvl6pPr marR="0" lvl="5" algn="l" rtl="0">
              <a:lnSpc>
                <a:spcPct val="100000"/>
              </a:lnSpc>
              <a:spcBef>
                <a:spcPts val="0"/>
              </a:spcBef>
              <a:spcAft>
                <a:spcPts val="0"/>
              </a:spcAft>
              <a:buClr>
                <a:schemeClr val="dk1"/>
              </a:buClr>
              <a:buSzPts val="3000"/>
              <a:buFont typeface="Raleway ExtraBold"/>
              <a:buNone/>
              <a:defRPr sz="3000" b="0" i="0" u="none" strike="noStrike" cap="none">
                <a:solidFill>
                  <a:schemeClr val="dk1"/>
                </a:solidFill>
                <a:latin typeface="Raleway ExtraBold"/>
                <a:ea typeface="Raleway ExtraBold"/>
                <a:cs typeface="Raleway ExtraBold"/>
                <a:sym typeface="Raleway ExtraBold"/>
              </a:defRPr>
            </a:lvl6pPr>
            <a:lvl7pPr marR="0" lvl="6" algn="l" rtl="0">
              <a:lnSpc>
                <a:spcPct val="100000"/>
              </a:lnSpc>
              <a:spcBef>
                <a:spcPts val="0"/>
              </a:spcBef>
              <a:spcAft>
                <a:spcPts val="0"/>
              </a:spcAft>
              <a:buClr>
                <a:schemeClr val="dk1"/>
              </a:buClr>
              <a:buSzPts val="3000"/>
              <a:buFont typeface="Raleway ExtraBold"/>
              <a:buNone/>
              <a:defRPr sz="3000" b="0" i="0" u="none" strike="noStrike" cap="none">
                <a:solidFill>
                  <a:schemeClr val="dk1"/>
                </a:solidFill>
                <a:latin typeface="Raleway ExtraBold"/>
                <a:ea typeface="Raleway ExtraBold"/>
                <a:cs typeface="Raleway ExtraBold"/>
                <a:sym typeface="Raleway ExtraBold"/>
              </a:defRPr>
            </a:lvl7pPr>
            <a:lvl8pPr marR="0" lvl="7" algn="l" rtl="0">
              <a:lnSpc>
                <a:spcPct val="100000"/>
              </a:lnSpc>
              <a:spcBef>
                <a:spcPts val="0"/>
              </a:spcBef>
              <a:spcAft>
                <a:spcPts val="0"/>
              </a:spcAft>
              <a:buClr>
                <a:schemeClr val="dk1"/>
              </a:buClr>
              <a:buSzPts val="3000"/>
              <a:buFont typeface="Raleway ExtraBold"/>
              <a:buNone/>
              <a:defRPr sz="3000" b="0" i="0" u="none" strike="noStrike" cap="none">
                <a:solidFill>
                  <a:schemeClr val="dk1"/>
                </a:solidFill>
                <a:latin typeface="Raleway ExtraBold"/>
                <a:ea typeface="Raleway ExtraBold"/>
                <a:cs typeface="Raleway ExtraBold"/>
                <a:sym typeface="Raleway ExtraBold"/>
              </a:defRPr>
            </a:lvl8pPr>
            <a:lvl9pPr marR="0" lvl="8" algn="l" rtl="0">
              <a:lnSpc>
                <a:spcPct val="100000"/>
              </a:lnSpc>
              <a:spcBef>
                <a:spcPts val="0"/>
              </a:spcBef>
              <a:spcAft>
                <a:spcPts val="0"/>
              </a:spcAft>
              <a:buClr>
                <a:schemeClr val="dk1"/>
              </a:buClr>
              <a:buSzPts val="3000"/>
              <a:buFont typeface="Raleway ExtraBold"/>
              <a:buNone/>
              <a:defRPr sz="3000" b="0" i="0" u="none" strike="noStrike" cap="none">
                <a:solidFill>
                  <a:schemeClr val="dk1"/>
                </a:solidFill>
                <a:latin typeface="Raleway ExtraBold"/>
                <a:ea typeface="Raleway ExtraBold"/>
                <a:cs typeface="Raleway ExtraBold"/>
                <a:sym typeface="Raleway ExtraBold"/>
              </a:defRPr>
            </a:lvl9pPr>
          </a:lstStyle>
          <a:p>
            <a:pPr marL="342900" lvl="8" indent="-342900">
              <a:spcBef>
                <a:spcPts val="600"/>
              </a:spcBef>
              <a:spcAft>
                <a:spcPts val="600"/>
              </a:spcAft>
              <a:buClr>
                <a:schemeClr val="tx2"/>
              </a:buClr>
              <a:buFont typeface="Arial" panose="020B0604020202020204" pitchFamily="34" charset="0"/>
              <a:buChar char="•"/>
            </a:pPr>
            <a:r>
              <a:rPr lang="en-US" sz="2000" b="1" dirty="0">
                <a:solidFill>
                  <a:schemeClr val="accent2"/>
                </a:solidFill>
                <a:latin typeface="Raleway Medium" pitchFamily="2" charset="0"/>
              </a:rPr>
              <a:t>99% of CFP® professionals support the fiduciary standard.</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948">
          <a:extLst>
            <a:ext uri="{FF2B5EF4-FFF2-40B4-BE49-F238E27FC236}">
              <a16:creationId xmlns:a16="http://schemas.microsoft.com/office/drawing/2014/main" id="{254F664A-65B0-944A-5DF1-FDB0AEBF8689}"/>
            </a:ext>
          </a:extLst>
        </p:cNvPr>
        <p:cNvGrpSpPr/>
        <p:nvPr/>
      </p:nvGrpSpPr>
      <p:grpSpPr>
        <a:xfrm>
          <a:off x="0" y="0"/>
          <a:ext cx="0" cy="0"/>
          <a:chOff x="0" y="0"/>
          <a:chExt cx="0" cy="0"/>
        </a:xfrm>
      </p:grpSpPr>
      <p:sp>
        <p:nvSpPr>
          <p:cNvPr id="949" name="Google Shape;949;p55">
            <a:extLst>
              <a:ext uri="{FF2B5EF4-FFF2-40B4-BE49-F238E27FC236}">
                <a16:creationId xmlns:a16="http://schemas.microsoft.com/office/drawing/2014/main" id="{7ADA6DCA-EAE9-DA66-0177-44FE47AF7191}"/>
              </a:ext>
            </a:extLst>
          </p:cNvPr>
          <p:cNvSpPr txBox="1">
            <a:spLocks noGrp="1"/>
          </p:cNvSpPr>
          <p:nvPr>
            <p:ph type="title"/>
          </p:nvPr>
        </p:nvSpPr>
        <p:spPr>
          <a:xfrm>
            <a:off x="713224" y="323504"/>
            <a:ext cx="7581175"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CFP Board’s Endorsement of the 2024 DOL Rule</a:t>
            </a:r>
          </a:p>
        </p:txBody>
      </p:sp>
      <p:sp>
        <p:nvSpPr>
          <p:cNvPr id="951" name="Google Shape;951;p55">
            <a:extLst>
              <a:ext uri="{FF2B5EF4-FFF2-40B4-BE49-F238E27FC236}">
                <a16:creationId xmlns:a16="http://schemas.microsoft.com/office/drawing/2014/main" id="{C71CE209-1FF0-CA0A-F600-3A68BA6180F9}"/>
              </a:ext>
            </a:extLst>
          </p:cNvPr>
          <p:cNvSpPr/>
          <p:nvPr/>
        </p:nvSpPr>
        <p:spPr>
          <a:xfrm rot="10800000" flipH="1">
            <a:off x="8428975" y="0"/>
            <a:ext cx="714900" cy="8169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
        <p:nvSpPr>
          <p:cNvPr id="952" name="Google Shape;952;p55">
            <a:extLst>
              <a:ext uri="{FF2B5EF4-FFF2-40B4-BE49-F238E27FC236}">
                <a16:creationId xmlns:a16="http://schemas.microsoft.com/office/drawing/2014/main" id="{1466B55A-4FCE-8587-2E28-6D24210FBF8C}"/>
              </a:ext>
            </a:extLst>
          </p:cNvPr>
          <p:cNvSpPr/>
          <p:nvPr/>
        </p:nvSpPr>
        <p:spPr>
          <a:xfrm rot="10800000" flipH="1">
            <a:off x="8428975" y="816900"/>
            <a:ext cx="714900" cy="8169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
        <p:nvSpPr>
          <p:cNvPr id="4" name="Google Shape;337;p38">
            <a:extLst>
              <a:ext uri="{FF2B5EF4-FFF2-40B4-BE49-F238E27FC236}">
                <a16:creationId xmlns:a16="http://schemas.microsoft.com/office/drawing/2014/main" id="{082A9E28-68ED-0DBB-38BC-1ED87644CC32}"/>
              </a:ext>
            </a:extLst>
          </p:cNvPr>
          <p:cNvSpPr txBox="1">
            <a:spLocks/>
          </p:cNvSpPr>
          <p:nvPr/>
        </p:nvSpPr>
        <p:spPr>
          <a:xfrm>
            <a:off x="714125" y="1225350"/>
            <a:ext cx="7715750" cy="339474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Raleway ExtraBold"/>
              <a:buNone/>
              <a:defRPr sz="3000" b="0" i="0" u="none" strike="noStrike" cap="none">
                <a:solidFill>
                  <a:schemeClr val="lt1"/>
                </a:solidFill>
                <a:latin typeface="Raleway ExtraBold"/>
                <a:ea typeface="Raleway ExtraBold"/>
                <a:cs typeface="Raleway ExtraBold"/>
                <a:sym typeface="Raleway ExtraBold"/>
              </a:defRPr>
            </a:lvl1pPr>
            <a:lvl2pPr marR="0" lvl="1" algn="l" rtl="0">
              <a:lnSpc>
                <a:spcPct val="100000"/>
              </a:lnSpc>
              <a:spcBef>
                <a:spcPts val="0"/>
              </a:spcBef>
              <a:spcAft>
                <a:spcPts val="0"/>
              </a:spcAft>
              <a:buClr>
                <a:schemeClr val="dk1"/>
              </a:buClr>
              <a:buSzPts val="3000"/>
              <a:buFont typeface="Raleway ExtraBold"/>
              <a:buNone/>
              <a:defRPr sz="3000" b="0" i="0" u="none" strike="noStrike" cap="none">
                <a:solidFill>
                  <a:schemeClr val="dk1"/>
                </a:solidFill>
                <a:latin typeface="Raleway ExtraBold"/>
                <a:ea typeface="Raleway ExtraBold"/>
                <a:cs typeface="Raleway ExtraBold"/>
                <a:sym typeface="Raleway ExtraBold"/>
              </a:defRPr>
            </a:lvl2pPr>
            <a:lvl3pPr marR="0" lvl="2" algn="l" rtl="0">
              <a:lnSpc>
                <a:spcPct val="100000"/>
              </a:lnSpc>
              <a:spcBef>
                <a:spcPts val="0"/>
              </a:spcBef>
              <a:spcAft>
                <a:spcPts val="0"/>
              </a:spcAft>
              <a:buClr>
                <a:schemeClr val="dk1"/>
              </a:buClr>
              <a:buSzPts val="3000"/>
              <a:buFont typeface="Raleway ExtraBold"/>
              <a:buNone/>
              <a:defRPr sz="3000" b="0" i="0" u="none" strike="noStrike" cap="none">
                <a:solidFill>
                  <a:schemeClr val="dk1"/>
                </a:solidFill>
                <a:latin typeface="Raleway ExtraBold"/>
                <a:ea typeface="Raleway ExtraBold"/>
                <a:cs typeface="Raleway ExtraBold"/>
                <a:sym typeface="Raleway ExtraBold"/>
              </a:defRPr>
            </a:lvl3pPr>
            <a:lvl4pPr marR="0" lvl="3" algn="l" rtl="0">
              <a:lnSpc>
                <a:spcPct val="100000"/>
              </a:lnSpc>
              <a:spcBef>
                <a:spcPts val="0"/>
              </a:spcBef>
              <a:spcAft>
                <a:spcPts val="0"/>
              </a:spcAft>
              <a:buClr>
                <a:schemeClr val="dk1"/>
              </a:buClr>
              <a:buSzPts val="3000"/>
              <a:buFont typeface="Raleway ExtraBold"/>
              <a:buNone/>
              <a:defRPr sz="3000" b="0" i="0" u="none" strike="noStrike" cap="none">
                <a:solidFill>
                  <a:schemeClr val="dk1"/>
                </a:solidFill>
                <a:latin typeface="Raleway ExtraBold"/>
                <a:ea typeface="Raleway ExtraBold"/>
                <a:cs typeface="Raleway ExtraBold"/>
                <a:sym typeface="Raleway ExtraBold"/>
              </a:defRPr>
            </a:lvl4pPr>
            <a:lvl5pPr marR="0" lvl="4" algn="l" rtl="0">
              <a:lnSpc>
                <a:spcPct val="100000"/>
              </a:lnSpc>
              <a:spcBef>
                <a:spcPts val="0"/>
              </a:spcBef>
              <a:spcAft>
                <a:spcPts val="0"/>
              </a:spcAft>
              <a:buClr>
                <a:schemeClr val="dk1"/>
              </a:buClr>
              <a:buSzPts val="3000"/>
              <a:buFont typeface="Raleway ExtraBold"/>
              <a:buNone/>
              <a:defRPr sz="3000" b="0" i="0" u="none" strike="noStrike" cap="none">
                <a:solidFill>
                  <a:schemeClr val="dk1"/>
                </a:solidFill>
                <a:latin typeface="Raleway ExtraBold"/>
                <a:ea typeface="Raleway ExtraBold"/>
                <a:cs typeface="Raleway ExtraBold"/>
                <a:sym typeface="Raleway ExtraBold"/>
              </a:defRPr>
            </a:lvl5pPr>
            <a:lvl6pPr marR="0" lvl="5" algn="l" rtl="0">
              <a:lnSpc>
                <a:spcPct val="100000"/>
              </a:lnSpc>
              <a:spcBef>
                <a:spcPts val="0"/>
              </a:spcBef>
              <a:spcAft>
                <a:spcPts val="0"/>
              </a:spcAft>
              <a:buClr>
                <a:schemeClr val="dk1"/>
              </a:buClr>
              <a:buSzPts val="3000"/>
              <a:buFont typeface="Raleway ExtraBold"/>
              <a:buNone/>
              <a:defRPr sz="3000" b="0" i="0" u="none" strike="noStrike" cap="none">
                <a:solidFill>
                  <a:schemeClr val="dk1"/>
                </a:solidFill>
                <a:latin typeface="Raleway ExtraBold"/>
                <a:ea typeface="Raleway ExtraBold"/>
                <a:cs typeface="Raleway ExtraBold"/>
                <a:sym typeface="Raleway ExtraBold"/>
              </a:defRPr>
            </a:lvl6pPr>
            <a:lvl7pPr marR="0" lvl="6" algn="l" rtl="0">
              <a:lnSpc>
                <a:spcPct val="100000"/>
              </a:lnSpc>
              <a:spcBef>
                <a:spcPts val="0"/>
              </a:spcBef>
              <a:spcAft>
                <a:spcPts val="0"/>
              </a:spcAft>
              <a:buClr>
                <a:schemeClr val="dk1"/>
              </a:buClr>
              <a:buSzPts val="3000"/>
              <a:buFont typeface="Raleway ExtraBold"/>
              <a:buNone/>
              <a:defRPr sz="3000" b="0" i="0" u="none" strike="noStrike" cap="none">
                <a:solidFill>
                  <a:schemeClr val="dk1"/>
                </a:solidFill>
                <a:latin typeface="Raleway ExtraBold"/>
                <a:ea typeface="Raleway ExtraBold"/>
                <a:cs typeface="Raleway ExtraBold"/>
                <a:sym typeface="Raleway ExtraBold"/>
              </a:defRPr>
            </a:lvl7pPr>
            <a:lvl8pPr marR="0" lvl="7" algn="l" rtl="0">
              <a:lnSpc>
                <a:spcPct val="100000"/>
              </a:lnSpc>
              <a:spcBef>
                <a:spcPts val="0"/>
              </a:spcBef>
              <a:spcAft>
                <a:spcPts val="0"/>
              </a:spcAft>
              <a:buClr>
                <a:schemeClr val="dk1"/>
              </a:buClr>
              <a:buSzPts val="3000"/>
              <a:buFont typeface="Raleway ExtraBold"/>
              <a:buNone/>
              <a:defRPr sz="3000" b="0" i="0" u="none" strike="noStrike" cap="none">
                <a:solidFill>
                  <a:schemeClr val="dk1"/>
                </a:solidFill>
                <a:latin typeface="Raleway ExtraBold"/>
                <a:ea typeface="Raleway ExtraBold"/>
                <a:cs typeface="Raleway ExtraBold"/>
                <a:sym typeface="Raleway ExtraBold"/>
              </a:defRPr>
            </a:lvl8pPr>
            <a:lvl9pPr marR="0" lvl="8" algn="l" rtl="0">
              <a:lnSpc>
                <a:spcPct val="100000"/>
              </a:lnSpc>
              <a:spcBef>
                <a:spcPts val="0"/>
              </a:spcBef>
              <a:spcAft>
                <a:spcPts val="0"/>
              </a:spcAft>
              <a:buClr>
                <a:schemeClr val="dk1"/>
              </a:buClr>
              <a:buSzPts val="3000"/>
              <a:buFont typeface="Raleway ExtraBold"/>
              <a:buNone/>
              <a:defRPr sz="3000" b="0" i="0" u="none" strike="noStrike" cap="none">
                <a:solidFill>
                  <a:schemeClr val="dk1"/>
                </a:solidFill>
                <a:latin typeface="Raleway ExtraBold"/>
                <a:ea typeface="Raleway ExtraBold"/>
                <a:cs typeface="Raleway ExtraBold"/>
                <a:sym typeface="Raleway ExtraBold"/>
              </a:defRPr>
            </a:lvl9pPr>
          </a:lstStyle>
          <a:p>
            <a:pPr marL="342900" lvl="8" indent="-342900">
              <a:spcBef>
                <a:spcPts val="600"/>
              </a:spcBef>
              <a:spcAft>
                <a:spcPts val="600"/>
              </a:spcAft>
              <a:buClr>
                <a:schemeClr val="tx2"/>
              </a:buClr>
              <a:buFont typeface="Arial" panose="020B0604020202020204" pitchFamily="34" charset="0"/>
              <a:buChar char="•"/>
            </a:pPr>
            <a:r>
              <a:rPr lang="en-US" sz="2000" b="1" dirty="0">
                <a:solidFill>
                  <a:schemeClr val="accent2"/>
                </a:solidFill>
                <a:latin typeface="Raleway Bold" charset="0"/>
              </a:rPr>
              <a:t>Alignment with CFP Standards</a:t>
            </a:r>
            <a:r>
              <a:rPr lang="en-US" sz="2000" b="1" dirty="0">
                <a:solidFill>
                  <a:schemeClr val="accent2"/>
                </a:solidFill>
                <a:latin typeface="Raleway Medium" pitchFamily="2" charset="0"/>
              </a:rPr>
              <a:t>: Mirrors CFP’s fiduciary duty for all financial advice, upheld by 98,000+ CFP® professionals (1 in 3 retail advisors).</a:t>
            </a:r>
          </a:p>
          <a:p>
            <a:pPr marL="342900" lvl="8" indent="-342900">
              <a:spcBef>
                <a:spcPts val="600"/>
              </a:spcBef>
              <a:spcAft>
                <a:spcPts val="600"/>
              </a:spcAft>
              <a:buClr>
                <a:schemeClr val="tx2"/>
              </a:buClr>
              <a:buFont typeface="Arial" panose="020B0604020202020204" pitchFamily="34" charset="0"/>
              <a:buChar char="•"/>
            </a:pPr>
            <a:r>
              <a:rPr lang="en-US" sz="2000" b="1" dirty="0">
                <a:solidFill>
                  <a:schemeClr val="accent2"/>
                </a:solidFill>
                <a:latin typeface="Raleway Bold" charset="0"/>
              </a:rPr>
              <a:t>Modernizes ERISA</a:t>
            </a:r>
            <a:r>
              <a:rPr lang="en-US" sz="2000" b="1" dirty="0">
                <a:solidFill>
                  <a:schemeClr val="accent2"/>
                </a:solidFill>
                <a:latin typeface="Raleway Medium" pitchFamily="2" charset="0"/>
              </a:rPr>
              <a:t>: Adapts to shift from pensions to 401(k)s/IRAs; protects $11.7T in IRAs (2022).</a:t>
            </a:r>
          </a:p>
          <a:p>
            <a:pPr marL="342900" lvl="8" indent="-342900">
              <a:spcBef>
                <a:spcPts val="600"/>
              </a:spcBef>
              <a:spcAft>
                <a:spcPts val="600"/>
              </a:spcAft>
              <a:buClr>
                <a:schemeClr val="tx2"/>
              </a:buClr>
              <a:buFont typeface="Arial" panose="020B0604020202020204" pitchFamily="34" charset="0"/>
              <a:buChar char="•"/>
            </a:pPr>
            <a:r>
              <a:rPr lang="en-US" sz="2000" b="1" dirty="0">
                <a:solidFill>
                  <a:schemeClr val="accent2"/>
                </a:solidFill>
                <a:latin typeface="Raleway Bold" charset="0"/>
              </a:rPr>
              <a:t>Closes Gaps</a:t>
            </a:r>
            <a:r>
              <a:rPr lang="en-US" sz="2000" b="1" dirty="0">
                <a:solidFill>
                  <a:schemeClr val="accent2"/>
                </a:solidFill>
                <a:latin typeface="Raleway Medium" pitchFamily="2" charset="0"/>
              </a:rPr>
              <a:t>: Addresses $45.5B potential loss over 25 years from non-fiduciary rollover advice (Pew Research, 2022).</a:t>
            </a:r>
          </a:p>
          <a:p>
            <a:pPr marL="342900" lvl="8" indent="-342900">
              <a:spcBef>
                <a:spcPts val="600"/>
              </a:spcBef>
              <a:spcAft>
                <a:spcPts val="600"/>
              </a:spcAft>
              <a:buClr>
                <a:schemeClr val="tx2"/>
              </a:buClr>
              <a:buFont typeface="Arial" panose="020B0604020202020204" pitchFamily="34" charset="0"/>
              <a:buChar char="•"/>
            </a:pPr>
            <a:r>
              <a:rPr lang="en-US" sz="2000" b="1" dirty="0">
                <a:solidFill>
                  <a:schemeClr val="accent2"/>
                </a:solidFill>
                <a:latin typeface="Raleway Bold" charset="0"/>
              </a:rPr>
              <a:t>Supports Trust</a:t>
            </a:r>
            <a:r>
              <a:rPr lang="en-US" sz="2000" b="1" dirty="0">
                <a:solidFill>
                  <a:schemeClr val="accent2"/>
                </a:solidFill>
                <a:latin typeface="Raleway Medium" pitchFamily="2" charset="0"/>
              </a:rPr>
              <a:t>: 89% of 50+ investors expect best-interest advice (AARP, 2023); rule ensures it.</a:t>
            </a:r>
          </a:p>
          <a:p>
            <a:pPr lvl="8">
              <a:spcBef>
                <a:spcPts val="600"/>
              </a:spcBef>
              <a:spcAft>
                <a:spcPts val="600"/>
              </a:spcAft>
              <a:buClr>
                <a:schemeClr val="tx2"/>
              </a:buClr>
            </a:pPr>
            <a:endParaRPr lang="en-US" sz="1600" b="1" dirty="0">
              <a:solidFill>
                <a:schemeClr val="accent2"/>
              </a:solidFill>
              <a:latin typeface="Raleway Medium" pitchFamily="2" charset="0"/>
            </a:endParaRPr>
          </a:p>
        </p:txBody>
      </p:sp>
    </p:spTree>
    <p:extLst>
      <p:ext uri="{BB962C8B-B14F-4D97-AF65-F5344CB8AC3E}">
        <p14:creationId xmlns:p14="http://schemas.microsoft.com/office/powerpoint/2010/main" val="22717895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6" name="Google Shape;426;p42"/>
          <p:cNvSpPr txBox="1">
            <a:spLocks noGrp="1"/>
          </p:cNvSpPr>
          <p:nvPr>
            <p:ph type="title"/>
          </p:nvPr>
        </p:nvSpPr>
        <p:spPr>
          <a:xfrm>
            <a:off x="3287850" y="2824462"/>
            <a:ext cx="2568300" cy="768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Q&amp;A</a:t>
            </a:r>
            <a:endParaRPr dirty="0"/>
          </a:p>
        </p:txBody>
      </p:sp>
      <p:sp>
        <p:nvSpPr>
          <p:cNvPr id="427" name="Google Shape;427;p42"/>
          <p:cNvSpPr txBox="1">
            <a:spLocks noGrp="1"/>
          </p:cNvSpPr>
          <p:nvPr>
            <p:ph type="title" idx="2"/>
          </p:nvPr>
        </p:nvSpPr>
        <p:spPr>
          <a:xfrm>
            <a:off x="3015525" y="1714200"/>
            <a:ext cx="3112950" cy="768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Conclusion</a:t>
            </a:r>
            <a:endParaRPr dirty="0"/>
          </a:p>
        </p:txBody>
      </p:sp>
      <p:grpSp>
        <p:nvGrpSpPr>
          <p:cNvPr id="431" name="Google Shape;431;p42"/>
          <p:cNvGrpSpPr/>
          <p:nvPr/>
        </p:nvGrpSpPr>
        <p:grpSpPr>
          <a:xfrm>
            <a:off x="0" y="0"/>
            <a:ext cx="1199700" cy="5149225"/>
            <a:chOff x="0" y="0"/>
            <a:chExt cx="1199700" cy="5149225"/>
          </a:xfrm>
        </p:grpSpPr>
        <p:sp>
          <p:nvSpPr>
            <p:cNvPr id="432" name="Google Shape;432;p42"/>
            <p:cNvSpPr/>
            <p:nvPr/>
          </p:nvSpPr>
          <p:spPr>
            <a:xfrm>
              <a:off x="0" y="3434891"/>
              <a:ext cx="1199700" cy="8571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
          <p:nvSpPr>
            <p:cNvPr id="433" name="Google Shape;433;p42"/>
            <p:cNvSpPr/>
            <p:nvPr/>
          </p:nvSpPr>
          <p:spPr>
            <a:xfrm>
              <a:off x="0" y="2577800"/>
              <a:ext cx="1199700" cy="8571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
          <p:nvSpPr>
            <p:cNvPr id="434" name="Google Shape;434;p42"/>
            <p:cNvSpPr/>
            <p:nvPr/>
          </p:nvSpPr>
          <p:spPr>
            <a:xfrm>
              <a:off x="0" y="857100"/>
              <a:ext cx="1199700" cy="8571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
          <p:nvSpPr>
            <p:cNvPr id="435" name="Google Shape;435;p42"/>
            <p:cNvSpPr/>
            <p:nvPr/>
          </p:nvSpPr>
          <p:spPr>
            <a:xfrm>
              <a:off x="0" y="0"/>
              <a:ext cx="1199700" cy="8571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
          <p:nvSpPr>
            <p:cNvPr id="436" name="Google Shape;436;p42"/>
            <p:cNvSpPr/>
            <p:nvPr/>
          </p:nvSpPr>
          <p:spPr>
            <a:xfrm>
              <a:off x="0" y="1714200"/>
              <a:ext cx="1199700" cy="8571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
          <p:nvSpPr>
            <p:cNvPr id="437" name="Google Shape;437;p42"/>
            <p:cNvSpPr/>
            <p:nvPr/>
          </p:nvSpPr>
          <p:spPr>
            <a:xfrm>
              <a:off x="0" y="4292125"/>
              <a:ext cx="1199700" cy="8571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
          <p:nvSpPr>
            <p:cNvPr id="438" name="Google Shape;438;p42"/>
            <p:cNvSpPr/>
            <p:nvPr/>
          </p:nvSpPr>
          <p:spPr>
            <a:xfrm>
              <a:off x="0" y="2494350"/>
              <a:ext cx="1199700" cy="1605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grpSp>
      <p:grpSp>
        <p:nvGrpSpPr>
          <p:cNvPr id="439" name="Google Shape;439;p42"/>
          <p:cNvGrpSpPr/>
          <p:nvPr/>
        </p:nvGrpSpPr>
        <p:grpSpPr>
          <a:xfrm>
            <a:off x="7944300" y="0"/>
            <a:ext cx="1199700" cy="5149225"/>
            <a:chOff x="7944300" y="0"/>
            <a:chExt cx="1199700" cy="5149225"/>
          </a:xfrm>
        </p:grpSpPr>
        <p:sp>
          <p:nvSpPr>
            <p:cNvPr id="440" name="Google Shape;440;p42"/>
            <p:cNvSpPr/>
            <p:nvPr/>
          </p:nvSpPr>
          <p:spPr>
            <a:xfrm>
              <a:off x="7944300" y="3434891"/>
              <a:ext cx="1199700" cy="8571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
          <p:nvSpPr>
            <p:cNvPr id="441" name="Google Shape;441;p42"/>
            <p:cNvSpPr/>
            <p:nvPr/>
          </p:nvSpPr>
          <p:spPr>
            <a:xfrm>
              <a:off x="7944300" y="2577800"/>
              <a:ext cx="1199700" cy="8571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
          <p:nvSpPr>
            <p:cNvPr id="442" name="Google Shape;442;p42"/>
            <p:cNvSpPr/>
            <p:nvPr/>
          </p:nvSpPr>
          <p:spPr>
            <a:xfrm>
              <a:off x="7944300" y="857100"/>
              <a:ext cx="1199700" cy="8571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
          <p:nvSpPr>
            <p:cNvPr id="443" name="Google Shape;443;p42"/>
            <p:cNvSpPr/>
            <p:nvPr/>
          </p:nvSpPr>
          <p:spPr>
            <a:xfrm>
              <a:off x="7944300" y="0"/>
              <a:ext cx="1199700" cy="8571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
          <p:nvSpPr>
            <p:cNvPr id="444" name="Google Shape;444;p42"/>
            <p:cNvSpPr/>
            <p:nvPr/>
          </p:nvSpPr>
          <p:spPr>
            <a:xfrm>
              <a:off x="7944300" y="1714200"/>
              <a:ext cx="1199700" cy="8571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
          <p:nvSpPr>
            <p:cNvPr id="445" name="Google Shape;445;p42"/>
            <p:cNvSpPr/>
            <p:nvPr/>
          </p:nvSpPr>
          <p:spPr>
            <a:xfrm>
              <a:off x="7944300" y="4292125"/>
              <a:ext cx="1199700" cy="8571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
          <p:nvSpPr>
            <p:cNvPr id="446" name="Google Shape;446;p42"/>
            <p:cNvSpPr/>
            <p:nvPr/>
          </p:nvSpPr>
          <p:spPr>
            <a:xfrm>
              <a:off x="7944300" y="2494350"/>
              <a:ext cx="1199700" cy="1605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35"/>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accent2"/>
                </a:solidFill>
              </a:rPr>
              <a:t>Introduction</a:t>
            </a:r>
            <a:endParaRPr dirty="0">
              <a:solidFill>
                <a:schemeClr val="accent2"/>
              </a:solidFill>
            </a:endParaRPr>
          </a:p>
        </p:txBody>
      </p:sp>
      <p:sp>
        <p:nvSpPr>
          <p:cNvPr id="24" name="Google Shape;337;p38">
            <a:extLst>
              <a:ext uri="{FF2B5EF4-FFF2-40B4-BE49-F238E27FC236}">
                <a16:creationId xmlns:a16="http://schemas.microsoft.com/office/drawing/2014/main" id="{4C00EF32-DB07-B55C-6CC1-196D146BE118}"/>
              </a:ext>
            </a:extLst>
          </p:cNvPr>
          <p:cNvSpPr txBox="1">
            <a:spLocks/>
          </p:cNvSpPr>
          <p:nvPr/>
        </p:nvSpPr>
        <p:spPr>
          <a:xfrm>
            <a:off x="793654" y="1424364"/>
            <a:ext cx="6623146" cy="7029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Raleway ExtraBold"/>
              <a:buNone/>
              <a:defRPr sz="3000" b="0" i="0" u="none" strike="noStrike" cap="none">
                <a:solidFill>
                  <a:schemeClr val="lt1"/>
                </a:solidFill>
                <a:latin typeface="Raleway ExtraBold"/>
                <a:ea typeface="Raleway ExtraBold"/>
                <a:cs typeface="Raleway ExtraBold"/>
                <a:sym typeface="Raleway ExtraBold"/>
              </a:defRPr>
            </a:lvl1pPr>
            <a:lvl2pPr marR="0" lvl="1" algn="l" rtl="0">
              <a:lnSpc>
                <a:spcPct val="100000"/>
              </a:lnSpc>
              <a:spcBef>
                <a:spcPts val="0"/>
              </a:spcBef>
              <a:spcAft>
                <a:spcPts val="0"/>
              </a:spcAft>
              <a:buClr>
                <a:schemeClr val="dk1"/>
              </a:buClr>
              <a:buSzPts val="3000"/>
              <a:buFont typeface="Raleway ExtraBold"/>
              <a:buNone/>
              <a:defRPr sz="3000" b="0" i="0" u="none" strike="noStrike" cap="none">
                <a:solidFill>
                  <a:schemeClr val="dk1"/>
                </a:solidFill>
                <a:latin typeface="Raleway ExtraBold"/>
                <a:ea typeface="Raleway ExtraBold"/>
                <a:cs typeface="Raleway ExtraBold"/>
                <a:sym typeface="Raleway ExtraBold"/>
              </a:defRPr>
            </a:lvl2pPr>
            <a:lvl3pPr marR="0" lvl="2" algn="l" rtl="0">
              <a:lnSpc>
                <a:spcPct val="100000"/>
              </a:lnSpc>
              <a:spcBef>
                <a:spcPts val="0"/>
              </a:spcBef>
              <a:spcAft>
                <a:spcPts val="0"/>
              </a:spcAft>
              <a:buClr>
                <a:schemeClr val="dk1"/>
              </a:buClr>
              <a:buSzPts val="3000"/>
              <a:buFont typeface="Raleway ExtraBold"/>
              <a:buNone/>
              <a:defRPr sz="3000" b="0" i="0" u="none" strike="noStrike" cap="none">
                <a:solidFill>
                  <a:schemeClr val="dk1"/>
                </a:solidFill>
                <a:latin typeface="Raleway ExtraBold"/>
                <a:ea typeface="Raleway ExtraBold"/>
                <a:cs typeface="Raleway ExtraBold"/>
                <a:sym typeface="Raleway ExtraBold"/>
              </a:defRPr>
            </a:lvl3pPr>
            <a:lvl4pPr marR="0" lvl="3" algn="l" rtl="0">
              <a:lnSpc>
                <a:spcPct val="100000"/>
              </a:lnSpc>
              <a:spcBef>
                <a:spcPts val="0"/>
              </a:spcBef>
              <a:spcAft>
                <a:spcPts val="0"/>
              </a:spcAft>
              <a:buClr>
                <a:schemeClr val="dk1"/>
              </a:buClr>
              <a:buSzPts val="3000"/>
              <a:buFont typeface="Raleway ExtraBold"/>
              <a:buNone/>
              <a:defRPr sz="3000" b="0" i="0" u="none" strike="noStrike" cap="none">
                <a:solidFill>
                  <a:schemeClr val="dk1"/>
                </a:solidFill>
                <a:latin typeface="Raleway ExtraBold"/>
                <a:ea typeface="Raleway ExtraBold"/>
                <a:cs typeface="Raleway ExtraBold"/>
                <a:sym typeface="Raleway ExtraBold"/>
              </a:defRPr>
            </a:lvl4pPr>
            <a:lvl5pPr marR="0" lvl="4" algn="l" rtl="0">
              <a:lnSpc>
                <a:spcPct val="100000"/>
              </a:lnSpc>
              <a:spcBef>
                <a:spcPts val="0"/>
              </a:spcBef>
              <a:spcAft>
                <a:spcPts val="0"/>
              </a:spcAft>
              <a:buClr>
                <a:schemeClr val="dk1"/>
              </a:buClr>
              <a:buSzPts val="3000"/>
              <a:buFont typeface="Raleway ExtraBold"/>
              <a:buNone/>
              <a:defRPr sz="3000" b="0" i="0" u="none" strike="noStrike" cap="none">
                <a:solidFill>
                  <a:schemeClr val="dk1"/>
                </a:solidFill>
                <a:latin typeface="Raleway ExtraBold"/>
                <a:ea typeface="Raleway ExtraBold"/>
                <a:cs typeface="Raleway ExtraBold"/>
                <a:sym typeface="Raleway ExtraBold"/>
              </a:defRPr>
            </a:lvl5pPr>
            <a:lvl6pPr marR="0" lvl="5" algn="l" rtl="0">
              <a:lnSpc>
                <a:spcPct val="100000"/>
              </a:lnSpc>
              <a:spcBef>
                <a:spcPts val="0"/>
              </a:spcBef>
              <a:spcAft>
                <a:spcPts val="0"/>
              </a:spcAft>
              <a:buClr>
                <a:schemeClr val="dk1"/>
              </a:buClr>
              <a:buSzPts val="3000"/>
              <a:buFont typeface="Raleway ExtraBold"/>
              <a:buNone/>
              <a:defRPr sz="3000" b="0" i="0" u="none" strike="noStrike" cap="none">
                <a:solidFill>
                  <a:schemeClr val="dk1"/>
                </a:solidFill>
                <a:latin typeface="Raleway ExtraBold"/>
                <a:ea typeface="Raleway ExtraBold"/>
                <a:cs typeface="Raleway ExtraBold"/>
                <a:sym typeface="Raleway ExtraBold"/>
              </a:defRPr>
            </a:lvl6pPr>
            <a:lvl7pPr marR="0" lvl="6" algn="l" rtl="0">
              <a:lnSpc>
                <a:spcPct val="100000"/>
              </a:lnSpc>
              <a:spcBef>
                <a:spcPts val="0"/>
              </a:spcBef>
              <a:spcAft>
                <a:spcPts val="0"/>
              </a:spcAft>
              <a:buClr>
                <a:schemeClr val="dk1"/>
              </a:buClr>
              <a:buSzPts val="3000"/>
              <a:buFont typeface="Raleway ExtraBold"/>
              <a:buNone/>
              <a:defRPr sz="3000" b="0" i="0" u="none" strike="noStrike" cap="none">
                <a:solidFill>
                  <a:schemeClr val="dk1"/>
                </a:solidFill>
                <a:latin typeface="Raleway ExtraBold"/>
                <a:ea typeface="Raleway ExtraBold"/>
                <a:cs typeface="Raleway ExtraBold"/>
                <a:sym typeface="Raleway ExtraBold"/>
              </a:defRPr>
            </a:lvl7pPr>
            <a:lvl8pPr marR="0" lvl="7" algn="l" rtl="0">
              <a:lnSpc>
                <a:spcPct val="100000"/>
              </a:lnSpc>
              <a:spcBef>
                <a:spcPts val="0"/>
              </a:spcBef>
              <a:spcAft>
                <a:spcPts val="0"/>
              </a:spcAft>
              <a:buClr>
                <a:schemeClr val="dk1"/>
              </a:buClr>
              <a:buSzPts val="3000"/>
              <a:buFont typeface="Raleway ExtraBold"/>
              <a:buNone/>
              <a:defRPr sz="3000" b="0" i="0" u="none" strike="noStrike" cap="none">
                <a:solidFill>
                  <a:schemeClr val="dk1"/>
                </a:solidFill>
                <a:latin typeface="Raleway ExtraBold"/>
                <a:ea typeface="Raleway ExtraBold"/>
                <a:cs typeface="Raleway ExtraBold"/>
                <a:sym typeface="Raleway ExtraBold"/>
              </a:defRPr>
            </a:lvl8pPr>
            <a:lvl9pPr marR="0" lvl="8" algn="l" rtl="0">
              <a:lnSpc>
                <a:spcPct val="100000"/>
              </a:lnSpc>
              <a:spcBef>
                <a:spcPts val="0"/>
              </a:spcBef>
              <a:spcAft>
                <a:spcPts val="0"/>
              </a:spcAft>
              <a:buClr>
                <a:schemeClr val="dk1"/>
              </a:buClr>
              <a:buSzPts val="3000"/>
              <a:buFont typeface="Raleway ExtraBold"/>
              <a:buNone/>
              <a:defRPr sz="3000" b="0" i="0" u="none" strike="noStrike" cap="none">
                <a:solidFill>
                  <a:schemeClr val="dk1"/>
                </a:solidFill>
                <a:latin typeface="Raleway ExtraBold"/>
                <a:ea typeface="Raleway ExtraBold"/>
                <a:cs typeface="Raleway ExtraBold"/>
                <a:sym typeface="Raleway ExtraBold"/>
              </a:defRPr>
            </a:lvl9pPr>
          </a:lstStyle>
          <a:p>
            <a:pPr marL="171450" indent="-171450" algn="l">
              <a:buClr>
                <a:schemeClr val="tx2"/>
              </a:buClr>
              <a:buFont typeface="Arial" panose="020B0604020202020204" pitchFamily="34" charset="0"/>
              <a:buChar char="•"/>
            </a:pPr>
            <a:r>
              <a:rPr lang="en-GB" sz="2000" dirty="0">
                <a:solidFill>
                  <a:schemeClr val="accent2"/>
                </a:solidFill>
                <a:latin typeface="Raleway Bold" pitchFamily="2" charset="0"/>
              </a:rPr>
              <a:t>ERISA (Employee Retirement Income Security Act) sets standards for fiduciary responsibilities.</a:t>
            </a:r>
          </a:p>
        </p:txBody>
      </p:sp>
      <p:sp>
        <p:nvSpPr>
          <p:cNvPr id="27" name="Google Shape;337;p38">
            <a:extLst>
              <a:ext uri="{FF2B5EF4-FFF2-40B4-BE49-F238E27FC236}">
                <a16:creationId xmlns:a16="http://schemas.microsoft.com/office/drawing/2014/main" id="{E6FA8946-3116-E895-4825-A0B5E9C3779F}"/>
              </a:ext>
            </a:extLst>
          </p:cNvPr>
          <p:cNvSpPr txBox="1">
            <a:spLocks/>
          </p:cNvSpPr>
          <p:nvPr/>
        </p:nvSpPr>
        <p:spPr>
          <a:xfrm>
            <a:off x="793654" y="2313337"/>
            <a:ext cx="6623146" cy="7029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Raleway ExtraBold"/>
              <a:buNone/>
              <a:defRPr sz="3000" b="0" i="0" u="none" strike="noStrike" cap="none">
                <a:solidFill>
                  <a:schemeClr val="lt1"/>
                </a:solidFill>
                <a:latin typeface="Raleway ExtraBold"/>
                <a:ea typeface="Raleway ExtraBold"/>
                <a:cs typeface="Raleway ExtraBold"/>
                <a:sym typeface="Raleway ExtraBold"/>
              </a:defRPr>
            </a:lvl1pPr>
            <a:lvl2pPr marR="0" lvl="1" algn="l" rtl="0">
              <a:lnSpc>
                <a:spcPct val="100000"/>
              </a:lnSpc>
              <a:spcBef>
                <a:spcPts val="0"/>
              </a:spcBef>
              <a:spcAft>
                <a:spcPts val="0"/>
              </a:spcAft>
              <a:buClr>
                <a:schemeClr val="dk1"/>
              </a:buClr>
              <a:buSzPts val="3000"/>
              <a:buFont typeface="Raleway ExtraBold"/>
              <a:buNone/>
              <a:defRPr sz="3000" b="0" i="0" u="none" strike="noStrike" cap="none">
                <a:solidFill>
                  <a:schemeClr val="dk1"/>
                </a:solidFill>
                <a:latin typeface="Raleway ExtraBold"/>
                <a:ea typeface="Raleway ExtraBold"/>
                <a:cs typeface="Raleway ExtraBold"/>
                <a:sym typeface="Raleway ExtraBold"/>
              </a:defRPr>
            </a:lvl2pPr>
            <a:lvl3pPr marR="0" lvl="2" algn="l" rtl="0">
              <a:lnSpc>
                <a:spcPct val="100000"/>
              </a:lnSpc>
              <a:spcBef>
                <a:spcPts val="0"/>
              </a:spcBef>
              <a:spcAft>
                <a:spcPts val="0"/>
              </a:spcAft>
              <a:buClr>
                <a:schemeClr val="dk1"/>
              </a:buClr>
              <a:buSzPts val="3000"/>
              <a:buFont typeface="Raleway ExtraBold"/>
              <a:buNone/>
              <a:defRPr sz="3000" b="0" i="0" u="none" strike="noStrike" cap="none">
                <a:solidFill>
                  <a:schemeClr val="dk1"/>
                </a:solidFill>
                <a:latin typeface="Raleway ExtraBold"/>
                <a:ea typeface="Raleway ExtraBold"/>
                <a:cs typeface="Raleway ExtraBold"/>
                <a:sym typeface="Raleway ExtraBold"/>
              </a:defRPr>
            </a:lvl3pPr>
            <a:lvl4pPr marR="0" lvl="3" algn="l" rtl="0">
              <a:lnSpc>
                <a:spcPct val="100000"/>
              </a:lnSpc>
              <a:spcBef>
                <a:spcPts val="0"/>
              </a:spcBef>
              <a:spcAft>
                <a:spcPts val="0"/>
              </a:spcAft>
              <a:buClr>
                <a:schemeClr val="dk1"/>
              </a:buClr>
              <a:buSzPts val="3000"/>
              <a:buFont typeface="Raleway ExtraBold"/>
              <a:buNone/>
              <a:defRPr sz="3000" b="0" i="0" u="none" strike="noStrike" cap="none">
                <a:solidFill>
                  <a:schemeClr val="dk1"/>
                </a:solidFill>
                <a:latin typeface="Raleway ExtraBold"/>
                <a:ea typeface="Raleway ExtraBold"/>
                <a:cs typeface="Raleway ExtraBold"/>
                <a:sym typeface="Raleway ExtraBold"/>
              </a:defRPr>
            </a:lvl4pPr>
            <a:lvl5pPr marR="0" lvl="4" algn="l" rtl="0">
              <a:lnSpc>
                <a:spcPct val="100000"/>
              </a:lnSpc>
              <a:spcBef>
                <a:spcPts val="0"/>
              </a:spcBef>
              <a:spcAft>
                <a:spcPts val="0"/>
              </a:spcAft>
              <a:buClr>
                <a:schemeClr val="dk1"/>
              </a:buClr>
              <a:buSzPts val="3000"/>
              <a:buFont typeface="Raleway ExtraBold"/>
              <a:buNone/>
              <a:defRPr sz="3000" b="0" i="0" u="none" strike="noStrike" cap="none">
                <a:solidFill>
                  <a:schemeClr val="dk1"/>
                </a:solidFill>
                <a:latin typeface="Raleway ExtraBold"/>
                <a:ea typeface="Raleway ExtraBold"/>
                <a:cs typeface="Raleway ExtraBold"/>
                <a:sym typeface="Raleway ExtraBold"/>
              </a:defRPr>
            </a:lvl5pPr>
            <a:lvl6pPr marR="0" lvl="5" algn="l" rtl="0">
              <a:lnSpc>
                <a:spcPct val="100000"/>
              </a:lnSpc>
              <a:spcBef>
                <a:spcPts val="0"/>
              </a:spcBef>
              <a:spcAft>
                <a:spcPts val="0"/>
              </a:spcAft>
              <a:buClr>
                <a:schemeClr val="dk1"/>
              </a:buClr>
              <a:buSzPts val="3000"/>
              <a:buFont typeface="Raleway ExtraBold"/>
              <a:buNone/>
              <a:defRPr sz="3000" b="0" i="0" u="none" strike="noStrike" cap="none">
                <a:solidFill>
                  <a:schemeClr val="dk1"/>
                </a:solidFill>
                <a:latin typeface="Raleway ExtraBold"/>
                <a:ea typeface="Raleway ExtraBold"/>
                <a:cs typeface="Raleway ExtraBold"/>
                <a:sym typeface="Raleway ExtraBold"/>
              </a:defRPr>
            </a:lvl6pPr>
            <a:lvl7pPr marR="0" lvl="6" algn="l" rtl="0">
              <a:lnSpc>
                <a:spcPct val="100000"/>
              </a:lnSpc>
              <a:spcBef>
                <a:spcPts val="0"/>
              </a:spcBef>
              <a:spcAft>
                <a:spcPts val="0"/>
              </a:spcAft>
              <a:buClr>
                <a:schemeClr val="dk1"/>
              </a:buClr>
              <a:buSzPts val="3000"/>
              <a:buFont typeface="Raleway ExtraBold"/>
              <a:buNone/>
              <a:defRPr sz="3000" b="0" i="0" u="none" strike="noStrike" cap="none">
                <a:solidFill>
                  <a:schemeClr val="dk1"/>
                </a:solidFill>
                <a:latin typeface="Raleway ExtraBold"/>
                <a:ea typeface="Raleway ExtraBold"/>
                <a:cs typeface="Raleway ExtraBold"/>
                <a:sym typeface="Raleway ExtraBold"/>
              </a:defRPr>
            </a:lvl7pPr>
            <a:lvl8pPr marR="0" lvl="7" algn="l" rtl="0">
              <a:lnSpc>
                <a:spcPct val="100000"/>
              </a:lnSpc>
              <a:spcBef>
                <a:spcPts val="0"/>
              </a:spcBef>
              <a:spcAft>
                <a:spcPts val="0"/>
              </a:spcAft>
              <a:buClr>
                <a:schemeClr val="dk1"/>
              </a:buClr>
              <a:buSzPts val="3000"/>
              <a:buFont typeface="Raleway ExtraBold"/>
              <a:buNone/>
              <a:defRPr sz="3000" b="0" i="0" u="none" strike="noStrike" cap="none">
                <a:solidFill>
                  <a:schemeClr val="dk1"/>
                </a:solidFill>
                <a:latin typeface="Raleway ExtraBold"/>
                <a:ea typeface="Raleway ExtraBold"/>
                <a:cs typeface="Raleway ExtraBold"/>
                <a:sym typeface="Raleway ExtraBold"/>
              </a:defRPr>
            </a:lvl8pPr>
            <a:lvl9pPr marR="0" lvl="8" algn="l" rtl="0">
              <a:lnSpc>
                <a:spcPct val="100000"/>
              </a:lnSpc>
              <a:spcBef>
                <a:spcPts val="0"/>
              </a:spcBef>
              <a:spcAft>
                <a:spcPts val="0"/>
              </a:spcAft>
              <a:buClr>
                <a:schemeClr val="dk1"/>
              </a:buClr>
              <a:buSzPts val="3000"/>
              <a:buFont typeface="Raleway ExtraBold"/>
              <a:buNone/>
              <a:defRPr sz="3000" b="0" i="0" u="none" strike="noStrike" cap="none">
                <a:solidFill>
                  <a:schemeClr val="dk1"/>
                </a:solidFill>
                <a:latin typeface="Raleway ExtraBold"/>
                <a:ea typeface="Raleway ExtraBold"/>
                <a:cs typeface="Raleway ExtraBold"/>
                <a:sym typeface="Raleway ExtraBold"/>
              </a:defRPr>
            </a:lvl9pPr>
          </a:lstStyle>
          <a:p>
            <a:pPr marL="171450" indent="-171450" algn="l">
              <a:buClr>
                <a:schemeClr val="tx2"/>
              </a:buClr>
              <a:buFont typeface="Arial" panose="020B0604020202020204" pitchFamily="34" charset="0"/>
              <a:buChar char="•"/>
            </a:pPr>
            <a:r>
              <a:rPr lang="en-GB" sz="2000" dirty="0">
                <a:solidFill>
                  <a:schemeClr val="accent2"/>
                </a:solidFill>
                <a:latin typeface="Raleway Bold" pitchFamily="2" charset="0"/>
              </a:rPr>
              <a:t>Fiduciaries have obligations to act in the best interests of plan participants.</a:t>
            </a:r>
          </a:p>
        </p:txBody>
      </p:sp>
      <p:sp>
        <p:nvSpPr>
          <p:cNvPr id="28" name="Google Shape;337;p38">
            <a:extLst>
              <a:ext uri="{FF2B5EF4-FFF2-40B4-BE49-F238E27FC236}">
                <a16:creationId xmlns:a16="http://schemas.microsoft.com/office/drawing/2014/main" id="{79473DE4-9C3F-F482-4070-A11B68C63C2B}"/>
              </a:ext>
            </a:extLst>
          </p:cNvPr>
          <p:cNvSpPr txBox="1">
            <a:spLocks/>
          </p:cNvSpPr>
          <p:nvPr/>
        </p:nvSpPr>
        <p:spPr>
          <a:xfrm>
            <a:off x="793653" y="3202310"/>
            <a:ext cx="6623145" cy="7029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Raleway ExtraBold"/>
              <a:buNone/>
              <a:defRPr sz="3000" b="0" i="0" u="none" strike="noStrike" cap="none">
                <a:solidFill>
                  <a:schemeClr val="lt1"/>
                </a:solidFill>
                <a:latin typeface="Raleway ExtraBold"/>
                <a:ea typeface="Raleway ExtraBold"/>
                <a:cs typeface="Raleway ExtraBold"/>
                <a:sym typeface="Raleway ExtraBold"/>
              </a:defRPr>
            </a:lvl1pPr>
            <a:lvl2pPr marR="0" lvl="1" algn="l" rtl="0">
              <a:lnSpc>
                <a:spcPct val="100000"/>
              </a:lnSpc>
              <a:spcBef>
                <a:spcPts val="0"/>
              </a:spcBef>
              <a:spcAft>
                <a:spcPts val="0"/>
              </a:spcAft>
              <a:buClr>
                <a:schemeClr val="dk1"/>
              </a:buClr>
              <a:buSzPts val="3000"/>
              <a:buFont typeface="Raleway ExtraBold"/>
              <a:buNone/>
              <a:defRPr sz="3000" b="0" i="0" u="none" strike="noStrike" cap="none">
                <a:solidFill>
                  <a:schemeClr val="dk1"/>
                </a:solidFill>
                <a:latin typeface="Raleway ExtraBold"/>
                <a:ea typeface="Raleway ExtraBold"/>
                <a:cs typeface="Raleway ExtraBold"/>
                <a:sym typeface="Raleway ExtraBold"/>
              </a:defRPr>
            </a:lvl2pPr>
            <a:lvl3pPr marR="0" lvl="2" algn="l" rtl="0">
              <a:lnSpc>
                <a:spcPct val="100000"/>
              </a:lnSpc>
              <a:spcBef>
                <a:spcPts val="0"/>
              </a:spcBef>
              <a:spcAft>
                <a:spcPts val="0"/>
              </a:spcAft>
              <a:buClr>
                <a:schemeClr val="dk1"/>
              </a:buClr>
              <a:buSzPts val="3000"/>
              <a:buFont typeface="Raleway ExtraBold"/>
              <a:buNone/>
              <a:defRPr sz="3000" b="0" i="0" u="none" strike="noStrike" cap="none">
                <a:solidFill>
                  <a:schemeClr val="dk1"/>
                </a:solidFill>
                <a:latin typeface="Raleway ExtraBold"/>
                <a:ea typeface="Raleway ExtraBold"/>
                <a:cs typeface="Raleway ExtraBold"/>
                <a:sym typeface="Raleway ExtraBold"/>
              </a:defRPr>
            </a:lvl3pPr>
            <a:lvl4pPr marR="0" lvl="3" algn="l" rtl="0">
              <a:lnSpc>
                <a:spcPct val="100000"/>
              </a:lnSpc>
              <a:spcBef>
                <a:spcPts val="0"/>
              </a:spcBef>
              <a:spcAft>
                <a:spcPts val="0"/>
              </a:spcAft>
              <a:buClr>
                <a:schemeClr val="dk1"/>
              </a:buClr>
              <a:buSzPts val="3000"/>
              <a:buFont typeface="Raleway ExtraBold"/>
              <a:buNone/>
              <a:defRPr sz="3000" b="0" i="0" u="none" strike="noStrike" cap="none">
                <a:solidFill>
                  <a:schemeClr val="dk1"/>
                </a:solidFill>
                <a:latin typeface="Raleway ExtraBold"/>
                <a:ea typeface="Raleway ExtraBold"/>
                <a:cs typeface="Raleway ExtraBold"/>
                <a:sym typeface="Raleway ExtraBold"/>
              </a:defRPr>
            </a:lvl4pPr>
            <a:lvl5pPr marR="0" lvl="4" algn="l" rtl="0">
              <a:lnSpc>
                <a:spcPct val="100000"/>
              </a:lnSpc>
              <a:spcBef>
                <a:spcPts val="0"/>
              </a:spcBef>
              <a:spcAft>
                <a:spcPts val="0"/>
              </a:spcAft>
              <a:buClr>
                <a:schemeClr val="dk1"/>
              </a:buClr>
              <a:buSzPts val="3000"/>
              <a:buFont typeface="Raleway ExtraBold"/>
              <a:buNone/>
              <a:defRPr sz="3000" b="0" i="0" u="none" strike="noStrike" cap="none">
                <a:solidFill>
                  <a:schemeClr val="dk1"/>
                </a:solidFill>
                <a:latin typeface="Raleway ExtraBold"/>
                <a:ea typeface="Raleway ExtraBold"/>
                <a:cs typeface="Raleway ExtraBold"/>
                <a:sym typeface="Raleway ExtraBold"/>
              </a:defRPr>
            </a:lvl5pPr>
            <a:lvl6pPr marR="0" lvl="5" algn="l" rtl="0">
              <a:lnSpc>
                <a:spcPct val="100000"/>
              </a:lnSpc>
              <a:spcBef>
                <a:spcPts val="0"/>
              </a:spcBef>
              <a:spcAft>
                <a:spcPts val="0"/>
              </a:spcAft>
              <a:buClr>
                <a:schemeClr val="dk1"/>
              </a:buClr>
              <a:buSzPts val="3000"/>
              <a:buFont typeface="Raleway ExtraBold"/>
              <a:buNone/>
              <a:defRPr sz="3000" b="0" i="0" u="none" strike="noStrike" cap="none">
                <a:solidFill>
                  <a:schemeClr val="dk1"/>
                </a:solidFill>
                <a:latin typeface="Raleway ExtraBold"/>
                <a:ea typeface="Raleway ExtraBold"/>
                <a:cs typeface="Raleway ExtraBold"/>
                <a:sym typeface="Raleway ExtraBold"/>
              </a:defRPr>
            </a:lvl6pPr>
            <a:lvl7pPr marR="0" lvl="6" algn="l" rtl="0">
              <a:lnSpc>
                <a:spcPct val="100000"/>
              </a:lnSpc>
              <a:spcBef>
                <a:spcPts val="0"/>
              </a:spcBef>
              <a:spcAft>
                <a:spcPts val="0"/>
              </a:spcAft>
              <a:buClr>
                <a:schemeClr val="dk1"/>
              </a:buClr>
              <a:buSzPts val="3000"/>
              <a:buFont typeface="Raleway ExtraBold"/>
              <a:buNone/>
              <a:defRPr sz="3000" b="0" i="0" u="none" strike="noStrike" cap="none">
                <a:solidFill>
                  <a:schemeClr val="dk1"/>
                </a:solidFill>
                <a:latin typeface="Raleway ExtraBold"/>
                <a:ea typeface="Raleway ExtraBold"/>
                <a:cs typeface="Raleway ExtraBold"/>
                <a:sym typeface="Raleway ExtraBold"/>
              </a:defRPr>
            </a:lvl7pPr>
            <a:lvl8pPr marR="0" lvl="7" algn="l" rtl="0">
              <a:lnSpc>
                <a:spcPct val="100000"/>
              </a:lnSpc>
              <a:spcBef>
                <a:spcPts val="0"/>
              </a:spcBef>
              <a:spcAft>
                <a:spcPts val="0"/>
              </a:spcAft>
              <a:buClr>
                <a:schemeClr val="dk1"/>
              </a:buClr>
              <a:buSzPts val="3000"/>
              <a:buFont typeface="Raleway ExtraBold"/>
              <a:buNone/>
              <a:defRPr sz="3000" b="0" i="0" u="none" strike="noStrike" cap="none">
                <a:solidFill>
                  <a:schemeClr val="dk1"/>
                </a:solidFill>
                <a:latin typeface="Raleway ExtraBold"/>
                <a:ea typeface="Raleway ExtraBold"/>
                <a:cs typeface="Raleway ExtraBold"/>
                <a:sym typeface="Raleway ExtraBold"/>
              </a:defRPr>
            </a:lvl8pPr>
            <a:lvl9pPr marR="0" lvl="8" algn="l" rtl="0">
              <a:lnSpc>
                <a:spcPct val="100000"/>
              </a:lnSpc>
              <a:spcBef>
                <a:spcPts val="0"/>
              </a:spcBef>
              <a:spcAft>
                <a:spcPts val="0"/>
              </a:spcAft>
              <a:buClr>
                <a:schemeClr val="dk1"/>
              </a:buClr>
              <a:buSzPts val="3000"/>
              <a:buFont typeface="Raleway ExtraBold"/>
              <a:buNone/>
              <a:defRPr sz="3000" b="0" i="0" u="none" strike="noStrike" cap="none">
                <a:solidFill>
                  <a:schemeClr val="dk1"/>
                </a:solidFill>
                <a:latin typeface="Raleway ExtraBold"/>
                <a:ea typeface="Raleway ExtraBold"/>
                <a:cs typeface="Raleway ExtraBold"/>
                <a:sym typeface="Raleway ExtraBold"/>
              </a:defRPr>
            </a:lvl9pPr>
          </a:lstStyle>
          <a:p>
            <a:pPr marL="171450" indent="-171450" algn="l">
              <a:buClr>
                <a:schemeClr val="tx2"/>
              </a:buClr>
              <a:buFont typeface="Arial" panose="020B0604020202020204" pitchFamily="34" charset="0"/>
              <a:buChar char="•"/>
            </a:pPr>
            <a:r>
              <a:rPr lang="en-GB" sz="2000" dirty="0">
                <a:solidFill>
                  <a:schemeClr val="accent2"/>
                </a:solidFill>
                <a:latin typeface="Raleway Bold" pitchFamily="2" charset="0"/>
              </a:rPr>
              <a:t>Breaches of fiduciary duty can result in legal action and monetary and other remedies.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6" name="Google Shape;396;p40"/>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29 U.S.C. § 1001 - Establishing Fiduciary Responsibilities</a:t>
            </a:r>
            <a:endParaRPr dirty="0"/>
          </a:p>
        </p:txBody>
      </p:sp>
      <p:sp>
        <p:nvSpPr>
          <p:cNvPr id="397" name="Google Shape;397;p40"/>
          <p:cNvSpPr txBox="1">
            <a:spLocks noGrp="1"/>
          </p:cNvSpPr>
          <p:nvPr>
            <p:ph type="subTitle" idx="1"/>
          </p:nvPr>
        </p:nvSpPr>
        <p:spPr>
          <a:xfrm>
            <a:off x="720000" y="1635103"/>
            <a:ext cx="7465576" cy="3103811"/>
          </a:xfrm>
          <a:prstGeom prst="rect">
            <a:avLst/>
          </a:prstGeom>
        </p:spPr>
        <p:txBody>
          <a:bodyPr spcFirstLastPara="1" wrap="square" lIns="91425" tIns="91425" rIns="91425" bIns="91425" anchor="t" anchorCtr="0">
            <a:noAutofit/>
          </a:bodyPr>
          <a:lstStyle/>
          <a:p>
            <a:pPr marL="342900" lvl="0" indent="-342900" algn="just" rtl="0">
              <a:spcBef>
                <a:spcPts val="600"/>
              </a:spcBef>
              <a:spcAft>
                <a:spcPts val="600"/>
              </a:spcAft>
              <a:buClr>
                <a:schemeClr val="tx2"/>
              </a:buClr>
              <a:buSzPct val="100000"/>
              <a:buFont typeface="Trebuchet MS" panose="020B0603020202020204" pitchFamily="34" charset="0"/>
              <a:buChar char="●"/>
            </a:pPr>
            <a:r>
              <a:rPr lang="en-GB" sz="2000" dirty="0">
                <a:latin typeface="Raleway SemiBold" panose="020F0502020204030204" pitchFamily="2" charset="0"/>
              </a:rPr>
              <a:t>ERISA was enacted to regulate </a:t>
            </a:r>
            <a:r>
              <a:rPr lang="en-GB" sz="2000" dirty="0">
                <a:latin typeface="Raleway Bold" pitchFamily="2" charset="0"/>
              </a:rPr>
              <a:t>employee benefit plans</a:t>
            </a:r>
            <a:r>
              <a:rPr lang="en-GB" sz="2000" dirty="0">
                <a:latin typeface="Raleway SemiBold" panose="020F0502020204030204" pitchFamily="2" charset="0"/>
              </a:rPr>
              <a:t>.</a:t>
            </a:r>
          </a:p>
          <a:p>
            <a:pPr marL="342900" lvl="0" indent="-342900" algn="just" rtl="0">
              <a:spcBef>
                <a:spcPts val="600"/>
              </a:spcBef>
              <a:spcAft>
                <a:spcPts val="600"/>
              </a:spcAft>
              <a:buClr>
                <a:schemeClr val="tx2"/>
              </a:buClr>
              <a:buSzPct val="100000"/>
              <a:buFont typeface="Trebuchet MS" panose="020B0603020202020204" pitchFamily="34" charset="0"/>
              <a:buChar char="●"/>
            </a:pPr>
            <a:r>
              <a:rPr lang="en-GB" sz="2000" dirty="0">
                <a:latin typeface="Raleway SemiBold" panose="020F0502020204030204" pitchFamily="2" charset="0"/>
              </a:rPr>
              <a:t>Establishes </a:t>
            </a:r>
            <a:r>
              <a:rPr lang="en-GB" sz="2000" dirty="0">
                <a:latin typeface="Raleway Bold" pitchFamily="2" charset="0"/>
              </a:rPr>
              <a:t>fiduciary responsibilities</a:t>
            </a:r>
            <a:r>
              <a:rPr lang="en-GB" sz="2000" dirty="0">
                <a:latin typeface="Raleway SemiBold" panose="020F0502020204030204" pitchFamily="2" charset="0"/>
              </a:rPr>
              <a:t> to protect plan participants and beneficiaries.</a:t>
            </a:r>
          </a:p>
          <a:p>
            <a:pPr marL="342900" lvl="0" indent="-342900" algn="just" rtl="0">
              <a:spcBef>
                <a:spcPts val="600"/>
              </a:spcBef>
              <a:spcAft>
                <a:spcPts val="600"/>
              </a:spcAft>
              <a:buClr>
                <a:schemeClr val="tx2"/>
              </a:buClr>
              <a:buSzPct val="100000"/>
              <a:buFont typeface="Trebuchet MS" panose="020B0603020202020204" pitchFamily="34" charset="0"/>
              <a:buChar char="●"/>
            </a:pPr>
            <a:r>
              <a:rPr lang="en-GB" sz="2000" dirty="0">
                <a:latin typeface="Raleway SemiBold" panose="020F0502020204030204" pitchFamily="2" charset="0"/>
              </a:rPr>
              <a:t>Fiduciaries must </a:t>
            </a:r>
            <a:r>
              <a:rPr lang="en-GB" sz="2000" dirty="0">
                <a:latin typeface="Raleway Bold" pitchFamily="2" charset="0"/>
              </a:rPr>
              <a:t>act in the best interest</a:t>
            </a:r>
            <a:r>
              <a:rPr lang="en-GB" sz="2000" dirty="0">
                <a:latin typeface="Raleway SemiBold" panose="020F0502020204030204" pitchFamily="2" charset="0"/>
              </a:rPr>
              <a:t> of plan participants, ensuring financial integrity and transparency.</a:t>
            </a:r>
          </a:p>
          <a:p>
            <a:pPr marL="342900" lvl="0" indent="-342900" algn="just" rtl="0">
              <a:spcBef>
                <a:spcPts val="600"/>
              </a:spcBef>
              <a:spcAft>
                <a:spcPts val="600"/>
              </a:spcAft>
              <a:buClr>
                <a:schemeClr val="tx2"/>
              </a:buClr>
              <a:buSzPct val="100000"/>
              <a:buFont typeface="Trebuchet MS" panose="020B0603020202020204" pitchFamily="34" charset="0"/>
              <a:buChar char="●"/>
            </a:pPr>
            <a:r>
              <a:rPr lang="en-GB" sz="2000" dirty="0">
                <a:latin typeface="Raleway SemiBold" panose="020F0502020204030204" pitchFamily="2" charset="0"/>
              </a:rPr>
              <a:t>Plans must provide clear information to employees and adhere to </a:t>
            </a:r>
            <a:r>
              <a:rPr lang="en-GB" sz="2000" dirty="0">
                <a:latin typeface="Raleway Bold" pitchFamily="2" charset="0"/>
              </a:rPr>
              <a:t>reporting and disclosure requirements</a:t>
            </a:r>
            <a:r>
              <a:rPr lang="en-GB" sz="2000" dirty="0">
                <a:latin typeface="Raleway SemiBold" panose="020F0502020204030204" pitchFamily="2" charset="0"/>
              </a:rPr>
              <a:t>.</a:t>
            </a:r>
            <a:endParaRPr sz="2000" dirty="0">
              <a:latin typeface="Raleway SemiBold" panose="020F0502020204030204" pitchFamily="2"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94">
          <a:extLst>
            <a:ext uri="{FF2B5EF4-FFF2-40B4-BE49-F238E27FC236}">
              <a16:creationId xmlns:a16="http://schemas.microsoft.com/office/drawing/2014/main" id="{786A9CB9-35D2-39A9-5D7B-BF9CBC77DC90}"/>
            </a:ext>
          </a:extLst>
        </p:cNvPr>
        <p:cNvGrpSpPr/>
        <p:nvPr/>
      </p:nvGrpSpPr>
      <p:grpSpPr>
        <a:xfrm>
          <a:off x="0" y="0"/>
          <a:ext cx="0" cy="0"/>
          <a:chOff x="0" y="0"/>
          <a:chExt cx="0" cy="0"/>
        </a:xfrm>
      </p:grpSpPr>
      <p:sp>
        <p:nvSpPr>
          <p:cNvPr id="395" name="Google Shape;395;p40">
            <a:extLst>
              <a:ext uri="{FF2B5EF4-FFF2-40B4-BE49-F238E27FC236}">
                <a16:creationId xmlns:a16="http://schemas.microsoft.com/office/drawing/2014/main" id="{32299C1B-2E85-8589-E3E4-9087AB1CF8D4}"/>
              </a:ext>
            </a:extLst>
          </p:cNvPr>
          <p:cNvSpPr txBox="1">
            <a:spLocks noGrp="1"/>
          </p:cNvSpPr>
          <p:nvPr>
            <p:ph type="subTitle" idx="6"/>
          </p:nvPr>
        </p:nvSpPr>
        <p:spPr>
          <a:xfrm>
            <a:off x="718729" y="2387341"/>
            <a:ext cx="2582654" cy="404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Loyalty Requirement</a:t>
            </a:r>
            <a:endParaRPr dirty="0"/>
          </a:p>
        </p:txBody>
      </p:sp>
      <p:sp>
        <p:nvSpPr>
          <p:cNvPr id="396" name="Google Shape;396;p40">
            <a:extLst>
              <a:ext uri="{FF2B5EF4-FFF2-40B4-BE49-F238E27FC236}">
                <a16:creationId xmlns:a16="http://schemas.microsoft.com/office/drawing/2014/main" id="{65EDB060-116E-0F57-C74B-04E5F5B994A7}"/>
              </a:ext>
            </a:extLst>
          </p:cNvPr>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29 U.S.C. § 1104 - Key Fiduciary Duties</a:t>
            </a:r>
            <a:endParaRPr dirty="0"/>
          </a:p>
        </p:txBody>
      </p:sp>
      <p:sp>
        <p:nvSpPr>
          <p:cNvPr id="397" name="Google Shape;397;p40">
            <a:extLst>
              <a:ext uri="{FF2B5EF4-FFF2-40B4-BE49-F238E27FC236}">
                <a16:creationId xmlns:a16="http://schemas.microsoft.com/office/drawing/2014/main" id="{C41DD54A-C73A-B36A-E7C8-B463610948B3}"/>
              </a:ext>
            </a:extLst>
          </p:cNvPr>
          <p:cNvSpPr txBox="1">
            <a:spLocks noGrp="1"/>
          </p:cNvSpPr>
          <p:nvPr>
            <p:ph type="subTitle" idx="1"/>
          </p:nvPr>
        </p:nvSpPr>
        <p:spPr>
          <a:xfrm>
            <a:off x="4987824" y="1628279"/>
            <a:ext cx="3617861" cy="37784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600" dirty="0"/>
              <a:t>Act with care, skill, prudence, and diligence</a:t>
            </a:r>
            <a:endParaRPr sz="1600" dirty="0"/>
          </a:p>
        </p:txBody>
      </p:sp>
      <p:sp>
        <p:nvSpPr>
          <p:cNvPr id="398" name="Google Shape;398;p40">
            <a:extLst>
              <a:ext uri="{FF2B5EF4-FFF2-40B4-BE49-F238E27FC236}">
                <a16:creationId xmlns:a16="http://schemas.microsoft.com/office/drawing/2014/main" id="{9607CAB0-BE9B-0077-9DD1-9E6E868A6EC4}"/>
              </a:ext>
            </a:extLst>
          </p:cNvPr>
          <p:cNvSpPr txBox="1">
            <a:spLocks noGrp="1"/>
          </p:cNvSpPr>
          <p:nvPr>
            <p:ph type="subTitle" idx="2"/>
          </p:nvPr>
        </p:nvSpPr>
        <p:spPr>
          <a:xfrm>
            <a:off x="4992706" y="3160713"/>
            <a:ext cx="3617859" cy="4046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600" dirty="0"/>
              <a:t>Minimize the risk of large losses.</a:t>
            </a:r>
            <a:endParaRPr sz="1600" dirty="0"/>
          </a:p>
        </p:txBody>
      </p:sp>
      <p:sp>
        <p:nvSpPr>
          <p:cNvPr id="399" name="Google Shape;399;p40">
            <a:extLst>
              <a:ext uri="{FF2B5EF4-FFF2-40B4-BE49-F238E27FC236}">
                <a16:creationId xmlns:a16="http://schemas.microsoft.com/office/drawing/2014/main" id="{A76C988E-ABB3-E655-9436-7B992E78BDDB}"/>
              </a:ext>
            </a:extLst>
          </p:cNvPr>
          <p:cNvSpPr txBox="1">
            <a:spLocks noGrp="1"/>
          </p:cNvSpPr>
          <p:nvPr>
            <p:ph type="subTitle" idx="3"/>
          </p:nvPr>
        </p:nvSpPr>
        <p:spPr>
          <a:xfrm>
            <a:off x="4974535" y="2338842"/>
            <a:ext cx="3617859" cy="56693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600" dirty="0"/>
              <a:t>Act solely in the interest of participants and beneficiaries.</a:t>
            </a:r>
            <a:endParaRPr sz="1600" dirty="0"/>
          </a:p>
        </p:txBody>
      </p:sp>
      <p:sp>
        <p:nvSpPr>
          <p:cNvPr id="400" name="Google Shape;400;p40">
            <a:extLst>
              <a:ext uri="{FF2B5EF4-FFF2-40B4-BE49-F238E27FC236}">
                <a16:creationId xmlns:a16="http://schemas.microsoft.com/office/drawing/2014/main" id="{FA0BB4A0-F147-927F-2027-E5F06EA84B2E}"/>
              </a:ext>
            </a:extLst>
          </p:cNvPr>
          <p:cNvSpPr txBox="1">
            <a:spLocks noGrp="1"/>
          </p:cNvSpPr>
          <p:nvPr>
            <p:ph type="subTitle" idx="4"/>
          </p:nvPr>
        </p:nvSpPr>
        <p:spPr>
          <a:xfrm>
            <a:off x="4991242" y="3827200"/>
            <a:ext cx="3617859" cy="4046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600" dirty="0"/>
              <a:t>Actions must align with governing documents.</a:t>
            </a:r>
            <a:endParaRPr sz="1600" dirty="0"/>
          </a:p>
        </p:txBody>
      </p:sp>
      <p:sp>
        <p:nvSpPr>
          <p:cNvPr id="401" name="Google Shape;401;p40">
            <a:extLst>
              <a:ext uri="{FF2B5EF4-FFF2-40B4-BE49-F238E27FC236}">
                <a16:creationId xmlns:a16="http://schemas.microsoft.com/office/drawing/2014/main" id="{61501341-F260-087A-807D-EAAE36853B73}"/>
              </a:ext>
            </a:extLst>
          </p:cNvPr>
          <p:cNvSpPr txBox="1">
            <a:spLocks noGrp="1"/>
          </p:cNvSpPr>
          <p:nvPr>
            <p:ph type="subTitle" idx="5"/>
          </p:nvPr>
        </p:nvSpPr>
        <p:spPr>
          <a:xfrm>
            <a:off x="720000" y="1668754"/>
            <a:ext cx="3286200" cy="404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Prudent Man Standard</a:t>
            </a:r>
            <a:endParaRPr dirty="0"/>
          </a:p>
        </p:txBody>
      </p:sp>
      <p:sp>
        <p:nvSpPr>
          <p:cNvPr id="402" name="Google Shape;402;p40">
            <a:extLst>
              <a:ext uri="{FF2B5EF4-FFF2-40B4-BE49-F238E27FC236}">
                <a16:creationId xmlns:a16="http://schemas.microsoft.com/office/drawing/2014/main" id="{A12378ED-8D84-ED97-8403-9991E66A177B}"/>
              </a:ext>
            </a:extLst>
          </p:cNvPr>
          <p:cNvSpPr txBox="1">
            <a:spLocks noGrp="1"/>
          </p:cNvSpPr>
          <p:nvPr>
            <p:ph type="subTitle" idx="7"/>
          </p:nvPr>
        </p:nvSpPr>
        <p:spPr>
          <a:xfrm>
            <a:off x="724880" y="3159425"/>
            <a:ext cx="3617861" cy="404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Diversification of Investments</a:t>
            </a:r>
            <a:endParaRPr dirty="0"/>
          </a:p>
        </p:txBody>
      </p:sp>
      <p:sp>
        <p:nvSpPr>
          <p:cNvPr id="403" name="Google Shape;403;p40">
            <a:extLst>
              <a:ext uri="{FF2B5EF4-FFF2-40B4-BE49-F238E27FC236}">
                <a16:creationId xmlns:a16="http://schemas.microsoft.com/office/drawing/2014/main" id="{00BB147D-0BDB-62CC-7B45-367E8DCEB0E3}"/>
              </a:ext>
            </a:extLst>
          </p:cNvPr>
          <p:cNvSpPr txBox="1">
            <a:spLocks noGrp="1"/>
          </p:cNvSpPr>
          <p:nvPr>
            <p:ph type="subTitle" idx="8"/>
          </p:nvPr>
        </p:nvSpPr>
        <p:spPr>
          <a:xfrm>
            <a:off x="723418" y="3847182"/>
            <a:ext cx="3985600" cy="404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Compliance with Plan Documents</a:t>
            </a:r>
            <a:endParaRPr dirty="0"/>
          </a:p>
        </p:txBody>
      </p:sp>
      <p:grpSp>
        <p:nvGrpSpPr>
          <p:cNvPr id="2" name="Google Shape;1117;p60">
            <a:extLst>
              <a:ext uri="{FF2B5EF4-FFF2-40B4-BE49-F238E27FC236}">
                <a16:creationId xmlns:a16="http://schemas.microsoft.com/office/drawing/2014/main" id="{D67D12E7-6DB0-A665-168C-04C4FD2C9CB3}"/>
              </a:ext>
            </a:extLst>
          </p:cNvPr>
          <p:cNvGrpSpPr/>
          <p:nvPr/>
        </p:nvGrpSpPr>
        <p:grpSpPr>
          <a:xfrm>
            <a:off x="4762700" y="3977627"/>
            <a:ext cx="136394" cy="143810"/>
            <a:chOff x="4854075" y="2527625"/>
            <a:chExt cx="56000" cy="59050"/>
          </a:xfrm>
        </p:grpSpPr>
        <p:sp>
          <p:nvSpPr>
            <p:cNvPr id="3" name="Google Shape;1118;p60">
              <a:extLst>
                <a:ext uri="{FF2B5EF4-FFF2-40B4-BE49-F238E27FC236}">
                  <a16:creationId xmlns:a16="http://schemas.microsoft.com/office/drawing/2014/main" id="{8B91F831-8088-5993-5E81-9879121572BE}"/>
                </a:ext>
              </a:extLst>
            </p:cNvPr>
            <p:cNvSpPr/>
            <p:nvPr/>
          </p:nvSpPr>
          <p:spPr>
            <a:xfrm>
              <a:off x="4872325" y="2527625"/>
              <a:ext cx="37750" cy="59050"/>
            </a:xfrm>
            <a:custGeom>
              <a:avLst/>
              <a:gdLst/>
              <a:ahLst/>
              <a:cxnLst/>
              <a:rect l="l" t="t" r="r" b="b"/>
              <a:pathLst>
                <a:path w="1510" h="2362" extrusionOk="0">
                  <a:moveTo>
                    <a:pt x="305" y="1"/>
                  </a:moveTo>
                  <a:cubicBezTo>
                    <a:pt x="141" y="1"/>
                    <a:pt x="1" y="210"/>
                    <a:pt x="146" y="371"/>
                  </a:cubicBezTo>
                  <a:lnTo>
                    <a:pt x="961" y="1179"/>
                  </a:lnTo>
                  <a:lnTo>
                    <a:pt x="146" y="1994"/>
                  </a:lnTo>
                  <a:cubicBezTo>
                    <a:pt x="0" y="2151"/>
                    <a:pt x="143" y="2361"/>
                    <a:pt x="308" y="2361"/>
                  </a:cubicBezTo>
                  <a:cubicBezTo>
                    <a:pt x="355" y="2361"/>
                    <a:pt x="404" y="2344"/>
                    <a:pt x="449" y="2304"/>
                  </a:cubicBezTo>
                  <a:lnTo>
                    <a:pt x="1423" y="1338"/>
                  </a:lnTo>
                  <a:cubicBezTo>
                    <a:pt x="1509" y="1244"/>
                    <a:pt x="1509" y="1107"/>
                    <a:pt x="1423" y="1013"/>
                  </a:cubicBezTo>
                  <a:lnTo>
                    <a:pt x="1423" y="1020"/>
                  </a:lnTo>
                  <a:lnTo>
                    <a:pt x="449" y="61"/>
                  </a:lnTo>
                  <a:cubicBezTo>
                    <a:pt x="403" y="19"/>
                    <a:pt x="353" y="1"/>
                    <a:pt x="305"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1119;p60">
              <a:extLst>
                <a:ext uri="{FF2B5EF4-FFF2-40B4-BE49-F238E27FC236}">
                  <a16:creationId xmlns:a16="http://schemas.microsoft.com/office/drawing/2014/main" id="{8E98A240-4216-8BFC-F592-E62565736E80}"/>
                </a:ext>
              </a:extLst>
            </p:cNvPr>
            <p:cNvSpPr/>
            <p:nvPr/>
          </p:nvSpPr>
          <p:spPr>
            <a:xfrm>
              <a:off x="4854075" y="2539100"/>
              <a:ext cx="26075" cy="35875"/>
            </a:xfrm>
            <a:custGeom>
              <a:avLst/>
              <a:gdLst/>
              <a:ahLst/>
              <a:cxnLst/>
              <a:rect l="l" t="t" r="r" b="b"/>
              <a:pathLst>
                <a:path w="1043" h="1435" extrusionOk="0">
                  <a:moveTo>
                    <a:pt x="326" y="1"/>
                  </a:moveTo>
                  <a:cubicBezTo>
                    <a:pt x="152" y="1"/>
                    <a:pt x="1" y="234"/>
                    <a:pt x="177" y="388"/>
                  </a:cubicBezTo>
                  <a:lnTo>
                    <a:pt x="516" y="720"/>
                  </a:lnTo>
                  <a:lnTo>
                    <a:pt x="177" y="1059"/>
                  </a:lnTo>
                  <a:cubicBezTo>
                    <a:pt x="21" y="1215"/>
                    <a:pt x="165" y="1435"/>
                    <a:pt x="336" y="1435"/>
                  </a:cubicBezTo>
                  <a:cubicBezTo>
                    <a:pt x="386" y="1435"/>
                    <a:pt x="439" y="1415"/>
                    <a:pt x="487" y="1369"/>
                  </a:cubicBezTo>
                  <a:lnTo>
                    <a:pt x="977" y="886"/>
                  </a:lnTo>
                  <a:cubicBezTo>
                    <a:pt x="1020" y="843"/>
                    <a:pt x="1042" y="785"/>
                    <a:pt x="1042" y="720"/>
                  </a:cubicBezTo>
                  <a:cubicBezTo>
                    <a:pt x="1042" y="662"/>
                    <a:pt x="1013" y="605"/>
                    <a:pt x="977" y="561"/>
                  </a:cubicBezTo>
                  <a:lnTo>
                    <a:pt x="487" y="78"/>
                  </a:lnTo>
                  <a:cubicBezTo>
                    <a:pt x="437" y="23"/>
                    <a:pt x="380" y="1"/>
                    <a:pt x="32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 name="Google Shape;1117;p60">
            <a:extLst>
              <a:ext uri="{FF2B5EF4-FFF2-40B4-BE49-F238E27FC236}">
                <a16:creationId xmlns:a16="http://schemas.microsoft.com/office/drawing/2014/main" id="{CB552C3F-72EF-62F4-6704-78C9EA5D6B19}"/>
              </a:ext>
            </a:extLst>
          </p:cNvPr>
          <p:cNvGrpSpPr/>
          <p:nvPr/>
        </p:nvGrpSpPr>
        <p:grpSpPr>
          <a:xfrm>
            <a:off x="4767580" y="3282868"/>
            <a:ext cx="136394" cy="143810"/>
            <a:chOff x="4854075" y="2527625"/>
            <a:chExt cx="56000" cy="59050"/>
          </a:xfrm>
        </p:grpSpPr>
        <p:sp>
          <p:nvSpPr>
            <p:cNvPr id="6" name="Google Shape;1118;p60">
              <a:extLst>
                <a:ext uri="{FF2B5EF4-FFF2-40B4-BE49-F238E27FC236}">
                  <a16:creationId xmlns:a16="http://schemas.microsoft.com/office/drawing/2014/main" id="{52C56CB2-B0BF-8C64-1E6E-A34C820E6CED}"/>
                </a:ext>
              </a:extLst>
            </p:cNvPr>
            <p:cNvSpPr/>
            <p:nvPr/>
          </p:nvSpPr>
          <p:spPr>
            <a:xfrm>
              <a:off x="4872325" y="2527625"/>
              <a:ext cx="37750" cy="59050"/>
            </a:xfrm>
            <a:custGeom>
              <a:avLst/>
              <a:gdLst/>
              <a:ahLst/>
              <a:cxnLst/>
              <a:rect l="l" t="t" r="r" b="b"/>
              <a:pathLst>
                <a:path w="1510" h="2362" extrusionOk="0">
                  <a:moveTo>
                    <a:pt x="305" y="1"/>
                  </a:moveTo>
                  <a:cubicBezTo>
                    <a:pt x="141" y="1"/>
                    <a:pt x="1" y="210"/>
                    <a:pt x="146" y="371"/>
                  </a:cubicBezTo>
                  <a:lnTo>
                    <a:pt x="961" y="1179"/>
                  </a:lnTo>
                  <a:lnTo>
                    <a:pt x="146" y="1994"/>
                  </a:lnTo>
                  <a:cubicBezTo>
                    <a:pt x="0" y="2151"/>
                    <a:pt x="143" y="2361"/>
                    <a:pt x="308" y="2361"/>
                  </a:cubicBezTo>
                  <a:cubicBezTo>
                    <a:pt x="355" y="2361"/>
                    <a:pt x="404" y="2344"/>
                    <a:pt x="449" y="2304"/>
                  </a:cubicBezTo>
                  <a:lnTo>
                    <a:pt x="1423" y="1338"/>
                  </a:lnTo>
                  <a:cubicBezTo>
                    <a:pt x="1509" y="1244"/>
                    <a:pt x="1509" y="1107"/>
                    <a:pt x="1423" y="1013"/>
                  </a:cubicBezTo>
                  <a:lnTo>
                    <a:pt x="1423" y="1020"/>
                  </a:lnTo>
                  <a:lnTo>
                    <a:pt x="449" y="61"/>
                  </a:lnTo>
                  <a:cubicBezTo>
                    <a:pt x="403" y="19"/>
                    <a:pt x="353" y="1"/>
                    <a:pt x="305"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119;p60">
              <a:extLst>
                <a:ext uri="{FF2B5EF4-FFF2-40B4-BE49-F238E27FC236}">
                  <a16:creationId xmlns:a16="http://schemas.microsoft.com/office/drawing/2014/main" id="{890668C0-AB86-2191-07D5-152641565CFB}"/>
                </a:ext>
              </a:extLst>
            </p:cNvPr>
            <p:cNvSpPr/>
            <p:nvPr/>
          </p:nvSpPr>
          <p:spPr>
            <a:xfrm>
              <a:off x="4854075" y="2539100"/>
              <a:ext cx="26075" cy="35875"/>
            </a:xfrm>
            <a:custGeom>
              <a:avLst/>
              <a:gdLst/>
              <a:ahLst/>
              <a:cxnLst/>
              <a:rect l="l" t="t" r="r" b="b"/>
              <a:pathLst>
                <a:path w="1043" h="1435" extrusionOk="0">
                  <a:moveTo>
                    <a:pt x="326" y="1"/>
                  </a:moveTo>
                  <a:cubicBezTo>
                    <a:pt x="152" y="1"/>
                    <a:pt x="1" y="234"/>
                    <a:pt x="177" y="388"/>
                  </a:cubicBezTo>
                  <a:lnTo>
                    <a:pt x="516" y="720"/>
                  </a:lnTo>
                  <a:lnTo>
                    <a:pt x="177" y="1059"/>
                  </a:lnTo>
                  <a:cubicBezTo>
                    <a:pt x="21" y="1215"/>
                    <a:pt x="165" y="1435"/>
                    <a:pt x="336" y="1435"/>
                  </a:cubicBezTo>
                  <a:cubicBezTo>
                    <a:pt x="386" y="1435"/>
                    <a:pt x="439" y="1415"/>
                    <a:pt x="487" y="1369"/>
                  </a:cubicBezTo>
                  <a:lnTo>
                    <a:pt x="977" y="886"/>
                  </a:lnTo>
                  <a:cubicBezTo>
                    <a:pt x="1020" y="843"/>
                    <a:pt x="1042" y="785"/>
                    <a:pt x="1042" y="720"/>
                  </a:cubicBezTo>
                  <a:cubicBezTo>
                    <a:pt x="1042" y="662"/>
                    <a:pt x="1013" y="605"/>
                    <a:pt x="977" y="561"/>
                  </a:cubicBezTo>
                  <a:lnTo>
                    <a:pt x="487" y="78"/>
                  </a:lnTo>
                  <a:cubicBezTo>
                    <a:pt x="437" y="23"/>
                    <a:pt x="380" y="1"/>
                    <a:pt x="32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 name="Google Shape;1117;p60">
            <a:extLst>
              <a:ext uri="{FF2B5EF4-FFF2-40B4-BE49-F238E27FC236}">
                <a16:creationId xmlns:a16="http://schemas.microsoft.com/office/drawing/2014/main" id="{21A85F25-F9F2-DBC1-EAEE-6332458FFF0F}"/>
              </a:ext>
            </a:extLst>
          </p:cNvPr>
          <p:cNvGrpSpPr/>
          <p:nvPr/>
        </p:nvGrpSpPr>
        <p:grpSpPr>
          <a:xfrm>
            <a:off x="4734264" y="2499106"/>
            <a:ext cx="136394" cy="143810"/>
            <a:chOff x="4854075" y="2527625"/>
            <a:chExt cx="56000" cy="59050"/>
          </a:xfrm>
        </p:grpSpPr>
        <p:sp>
          <p:nvSpPr>
            <p:cNvPr id="9" name="Google Shape;1118;p60">
              <a:extLst>
                <a:ext uri="{FF2B5EF4-FFF2-40B4-BE49-F238E27FC236}">
                  <a16:creationId xmlns:a16="http://schemas.microsoft.com/office/drawing/2014/main" id="{B1EA4EDD-2EDA-F056-05BC-15D47F1A17E5}"/>
                </a:ext>
              </a:extLst>
            </p:cNvPr>
            <p:cNvSpPr/>
            <p:nvPr/>
          </p:nvSpPr>
          <p:spPr>
            <a:xfrm>
              <a:off x="4872325" y="2527625"/>
              <a:ext cx="37750" cy="59050"/>
            </a:xfrm>
            <a:custGeom>
              <a:avLst/>
              <a:gdLst/>
              <a:ahLst/>
              <a:cxnLst/>
              <a:rect l="l" t="t" r="r" b="b"/>
              <a:pathLst>
                <a:path w="1510" h="2362" extrusionOk="0">
                  <a:moveTo>
                    <a:pt x="305" y="1"/>
                  </a:moveTo>
                  <a:cubicBezTo>
                    <a:pt x="141" y="1"/>
                    <a:pt x="1" y="210"/>
                    <a:pt x="146" y="371"/>
                  </a:cubicBezTo>
                  <a:lnTo>
                    <a:pt x="961" y="1179"/>
                  </a:lnTo>
                  <a:lnTo>
                    <a:pt x="146" y="1994"/>
                  </a:lnTo>
                  <a:cubicBezTo>
                    <a:pt x="0" y="2151"/>
                    <a:pt x="143" y="2361"/>
                    <a:pt x="308" y="2361"/>
                  </a:cubicBezTo>
                  <a:cubicBezTo>
                    <a:pt x="355" y="2361"/>
                    <a:pt x="404" y="2344"/>
                    <a:pt x="449" y="2304"/>
                  </a:cubicBezTo>
                  <a:lnTo>
                    <a:pt x="1423" y="1338"/>
                  </a:lnTo>
                  <a:cubicBezTo>
                    <a:pt x="1509" y="1244"/>
                    <a:pt x="1509" y="1107"/>
                    <a:pt x="1423" y="1013"/>
                  </a:cubicBezTo>
                  <a:lnTo>
                    <a:pt x="1423" y="1020"/>
                  </a:lnTo>
                  <a:lnTo>
                    <a:pt x="449" y="61"/>
                  </a:lnTo>
                  <a:cubicBezTo>
                    <a:pt x="403" y="19"/>
                    <a:pt x="353" y="1"/>
                    <a:pt x="305"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119;p60">
              <a:extLst>
                <a:ext uri="{FF2B5EF4-FFF2-40B4-BE49-F238E27FC236}">
                  <a16:creationId xmlns:a16="http://schemas.microsoft.com/office/drawing/2014/main" id="{56AE9BF2-4EC1-01FB-6454-8C7C3446CBDB}"/>
                </a:ext>
              </a:extLst>
            </p:cNvPr>
            <p:cNvSpPr/>
            <p:nvPr/>
          </p:nvSpPr>
          <p:spPr>
            <a:xfrm>
              <a:off x="4854075" y="2539100"/>
              <a:ext cx="26075" cy="35875"/>
            </a:xfrm>
            <a:custGeom>
              <a:avLst/>
              <a:gdLst/>
              <a:ahLst/>
              <a:cxnLst/>
              <a:rect l="l" t="t" r="r" b="b"/>
              <a:pathLst>
                <a:path w="1043" h="1435" extrusionOk="0">
                  <a:moveTo>
                    <a:pt x="326" y="1"/>
                  </a:moveTo>
                  <a:cubicBezTo>
                    <a:pt x="152" y="1"/>
                    <a:pt x="1" y="234"/>
                    <a:pt x="177" y="388"/>
                  </a:cubicBezTo>
                  <a:lnTo>
                    <a:pt x="516" y="720"/>
                  </a:lnTo>
                  <a:lnTo>
                    <a:pt x="177" y="1059"/>
                  </a:lnTo>
                  <a:cubicBezTo>
                    <a:pt x="21" y="1215"/>
                    <a:pt x="165" y="1435"/>
                    <a:pt x="336" y="1435"/>
                  </a:cubicBezTo>
                  <a:cubicBezTo>
                    <a:pt x="386" y="1435"/>
                    <a:pt x="439" y="1415"/>
                    <a:pt x="487" y="1369"/>
                  </a:cubicBezTo>
                  <a:lnTo>
                    <a:pt x="977" y="886"/>
                  </a:lnTo>
                  <a:cubicBezTo>
                    <a:pt x="1020" y="843"/>
                    <a:pt x="1042" y="785"/>
                    <a:pt x="1042" y="720"/>
                  </a:cubicBezTo>
                  <a:cubicBezTo>
                    <a:pt x="1042" y="662"/>
                    <a:pt x="1013" y="605"/>
                    <a:pt x="977" y="561"/>
                  </a:cubicBezTo>
                  <a:lnTo>
                    <a:pt x="487" y="78"/>
                  </a:lnTo>
                  <a:cubicBezTo>
                    <a:pt x="437" y="23"/>
                    <a:pt x="380" y="1"/>
                    <a:pt x="32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 name="Google Shape;1117;p60">
            <a:extLst>
              <a:ext uri="{FF2B5EF4-FFF2-40B4-BE49-F238E27FC236}">
                <a16:creationId xmlns:a16="http://schemas.microsoft.com/office/drawing/2014/main" id="{61DAF614-F25E-508A-933A-96AC31E843A8}"/>
              </a:ext>
            </a:extLst>
          </p:cNvPr>
          <p:cNvGrpSpPr/>
          <p:nvPr/>
        </p:nvGrpSpPr>
        <p:grpSpPr>
          <a:xfrm>
            <a:off x="4738953" y="1825754"/>
            <a:ext cx="136394" cy="143810"/>
            <a:chOff x="4854075" y="2527625"/>
            <a:chExt cx="56000" cy="59050"/>
          </a:xfrm>
        </p:grpSpPr>
        <p:sp>
          <p:nvSpPr>
            <p:cNvPr id="12" name="Google Shape;1118;p60">
              <a:extLst>
                <a:ext uri="{FF2B5EF4-FFF2-40B4-BE49-F238E27FC236}">
                  <a16:creationId xmlns:a16="http://schemas.microsoft.com/office/drawing/2014/main" id="{ACC151FB-10E5-23CC-ACD2-5AA737F4F8B7}"/>
                </a:ext>
              </a:extLst>
            </p:cNvPr>
            <p:cNvSpPr/>
            <p:nvPr/>
          </p:nvSpPr>
          <p:spPr>
            <a:xfrm>
              <a:off x="4872325" y="2527625"/>
              <a:ext cx="37750" cy="59050"/>
            </a:xfrm>
            <a:custGeom>
              <a:avLst/>
              <a:gdLst/>
              <a:ahLst/>
              <a:cxnLst/>
              <a:rect l="l" t="t" r="r" b="b"/>
              <a:pathLst>
                <a:path w="1510" h="2362" extrusionOk="0">
                  <a:moveTo>
                    <a:pt x="305" y="1"/>
                  </a:moveTo>
                  <a:cubicBezTo>
                    <a:pt x="141" y="1"/>
                    <a:pt x="1" y="210"/>
                    <a:pt x="146" y="371"/>
                  </a:cubicBezTo>
                  <a:lnTo>
                    <a:pt x="961" y="1179"/>
                  </a:lnTo>
                  <a:lnTo>
                    <a:pt x="146" y="1994"/>
                  </a:lnTo>
                  <a:cubicBezTo>
                    <a:pt x="0" y="2151"/>
                    <a:pt x="143" y="2361"/>
                    <a:pt x="308" y="2361"/>
                  </a:cubicBezTo>
                  <a:cubicBezTo>
                    <a:pt x="355" y="2361"/>
                    <a:pt x="404" y="2344"/>
                    <a:pt x="449" y="2304"/>
                  </a:cubicBezTo>
                  <a:lnTo>
                    <a:pt x="1423" y="1338"/>
                  </a:lnTo>
                  <a:cubicBezTo>
                    <a:pt x="1509" y="1244"/>
                    <a:pt x="1509" y="1107"/>
                    <a:pt x="1423" y="1013"/>
                  </a:cubicBezTo>
                  <a:lnTo>
                    <a:pt x="1423" y="1020"/>
                  </a:lnTo>
                  <a:lnTo>
                    <a:pt x="449" y="61"/>
                  </a:lnTo>
                  <a:cubicBezTo>
                    <a:pt x="403" y="19"/>
                    <a:pt x="353" y="1"/>
                    <a:pt x="305"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119;p60">
              <a:extLst>
                <a:ext uri="{FF2B5EF4-FFF2-40B4-BE49-F238E27FC236}">
                  <a16:creationId xmlns:a16="http://schemas.microsoft.com/office/drawing/2014/main" id="{14A3A30A-5E91-C76F-DE07-F70CA696F98D}"/>
                </a:ext>
              </a:extLst>
            </p:cNvPr>
            <p:cNvSpPr/>
            <p:nvPr/>
          </p:nvSpPr>
          <p:spPr>
            <a:xfrm>
              <a:off x="4854075" y="2539100"/>
              <a:ext cx="26075" cy="35875"/>
            </a:xfrm>
            <a:custGeom>
              <a:avLst/>
              <a:gdLst/>
              <a:ahLst/>
              <a:cxnLst/>
              <a:rect l="l" t="t" r="r" b="b"/>
              <a:pathLst>
                <a:path w="1043" h="1435" extrusionOk="0">
                  <a:moveTo>
                    <a:pt x="326" y="1"/>
                  </a:moveTo>
                  <a:cubicBezTo>
                    <a:pt x="152" y="1"/>
                    <a:pt x="1" y="234"/>
                    <a:pt x="177" y="388"/>
                  </a:cubicBezTo>
                  <a:lnTo>
                    <a:pt x="516" y="720"/>
                  </a:lnTo>
                  <a:lnTo>
                    <a:pt x="177" y="1059"/>
                  </a:lnTo>
                  <a:cubicBezTo>
                    <a:pt x="21" y="1215"/>
                    <a:pt x="165" y="1435"/>
                    <a:pt x="336" y="1435"/>
                  </a:cubicBezTo>
                  <a:cubicBezTo>
                    <a:pt x="386" y="1435"/>
                    <a:pt x="439" y="1415"/>
                    <a:pt x="487" y="1369"/>
                  </a:cubicBezTo>
                  <a:lnTo>
                    <a:pt x="977" y="886"/>
                  </a:lnTo>
                  <a:cubicBezTo>
                    <a:pt x="1020" y="843"/>
                    <a:pt x="1042" y="785"/>
                    <a:pt x="1042" y="720"/>
                  </a:cubicBezTo>
                  <a:cubicBezTo>
                    <a:pt x="1042" y="662"/>
                    <a:pt x="1013" y="605"/>
                    <a:pt x="977" y="561"/>
                  </a:cubicBezTo>
                  <a:lnTo>
                    <a:pt x="487" y="78"/>
                  </a:lnTo>
                  <a:cubicBezTo>
                    <a:pt x="437" y="23"/>
                    <a:pt x="380" y="1"/>
                    <a:pt x="32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117;p60">
            <a:extLst>
              <a:ext uri="{FF2B5EF4-FFF2-40B4-BE49-F238E27FC236}">
                <a16:creationId xmlns:a16="http://schemas.microsoft.com/office/drawing/2014/main" id="{AC033851-DDBB-0A65-D933-609507484508}"/>
              </a:ext>
            </a:extLst>
          </p:cNvPr>
          <p:cNvGrpSpPr/>
          <p:nvPr/>
        </p:nvGrpSpPr>
        <p:grpSpPr>
          <a:xfrm>
            <a:off x="4372794" y="3278851"/>
            <a:ext cx="136394" cy="143810"/>
            <a:chOff x="4854075" y="2527625"/>
            <a:chExt cx="56000" cy="59050"/>
          </a:xfrm>
        </p:grpSpPr>
        <p:sp>
          <p:nvSpPr>
            <p:cNvPr id="15" name="Google Shape;1118;p60">
              <a:extLst>
                <a:ext uri="{FF2B5EF4-FFF2-40B4-BE49-F238E27FC236}">
                  <a16:creationId xmlns:a16="http://schemas.microsoft.com/office/drawing/2014/main" id="{30A9B05C-5038-87C4-086D-7635A2A8BA02}"/>
                </a:ext>
              </a:extLst>
            </p:cNvPr>
            <p:cNvSpPr/>
            <p:nvPr/>
          </p:nvSpPr>
          <p:spPr>
            <a:xfrm>
              <a:off x="4872325" y="2527625"/>
              <a:ext cx="37750" cy="59050"/>
            </a:xfrm>
            <a:custGeom>
              <a:avLst/>
              <a:gdLst/>
              <a:ahLst/>
              <a:cxnLst/>
              <a:rect l="l" t="t" r="r" b="b"/>
              <a:pathLst>
                <a:path w="1510" h="2362" extrusionOk="0">
                  <a:moveTo>
                    <a:pt x="305" y="1"/>
                  </a:moveTo>
                  <a:cubicBezTo>
                    <a:pt x="141" y="1"/>
                    <a:pt x="1" y="210"/>
                    <a:pt x="146" y="371"/>
                  </a:cubicBezTo>
                  <a:lnTo>
                    <a:pt x="961" y="1179"/>
                  </a:lnTo>
                  <a:lnTo>
                    <a:pt x="146" y="1994"/>
                  </a:lnTo>
                  <a:cubicBezTo>
                    <a:pt x="0" y="2151"/>
                    <a:pt x="143" y="2361"/>
                    <a:pt x="308" y="2361"/>
                  </a:cubicBezTo>
                  <a:cubicBezTo>
                    <a:pt x="355" y="2361"/>
                    <a:pt x="404" y="2344"/>
                    <a:pt x="449" y="2304"/>
                  </a:cubicBezTo>
                  <a:lnTo>
                    <a:pt x="1423" y="1338"/>
                  </a:lnTo>
                  <a:cubicBezTo>
                    <a:pt x="1509" y="1244"/>
                    <a:pt x="1509" y="1107"/>
                    <a:pt x="1423" y="1013"/>
                  </a:cubicBezTo>
                  <a:lnTo>
                    <a:pt x="1423" y="1020"/>
                  </a:lnTo>
                  <a:lnTo>
                    <a:pt x="449" y="61"/>
                  </a:lnTo>
                  <a:cubicBezTo>
                    <a:pt x="403" y="19"/>
                    <a:pt x="353" y="1"/>
                    <a:pt x="305"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119;p60">
              <a:extLst>
                <a:ext uri="{FF2B5EF4-FFF2-40B4-BE49-F238E27FC236}">
                  <a16:creationId xmlns:a16="http://schemas.microsoft.com/office/drawing/2014/main" id="{2A4E0F11-5008-FE31-F07C-08880100FF6F}"/>
                </a:ext>
              </a:extLst>
            </p:cNvPr>
            <p:cNvSpPr/>
            <p:nvPr/>
          </p:nvSpPr>
          <p:spPr>
            <a:xfrm>
              <a:off x="4854075" y="2539100"/>
              <a:ext cx="26075" cy="35875"/>
            </a:xfrm>
            <a:custGeom>
              <a:avLst/>
              <a:gdLst/>
              <a:ahLst/>
              <a:cxnLst/>
              <a:rect l="l" t="t" r="r" b="b"/>
              <a:pathLst>
                <a:path w="1043" h="1435" extrusionOk="0">
                  <a:moveTo>
                    <a:pt x="326" y="1"/>
                  </a:moveTo>
                  <a:cubicBezTo>
                    <a:pt x="152" y="1"/>
                    <a:pt x="1" y="234"/>
                    <a:pt x="177" y="388"/>
                  </a:cubicBezTo>
                  <a:lnTo>
                    <a:pt x="516" y="720"/>
                  </a:lnTo>
                  <a:lnTo>
                    <a:pt x="177" y="1059"/>
                  </a:lnTo>
                  <a:cubicBezTo>
                    <a:pt x="21" y="1215"/>
                    <a:pt x="165" y="1435"/>
                    <a:pt x="336" y="1435"/>
                  </a:cubicBezTo>
                  <a:cubicBezTo>
                    <a:pt x="386" y="1435"/>
                    <a:pt x="439" y="1415"/>
                    <a:pt x="487" y="1369"/>
                  </a:cubicBezTo>
                  <a:lnTo>
                    <a:pt x="977" y="886"/>
                  </a:lnTo>
                  <a:cubicBezTo>
                    <a:pt x="1020" y="843"/>
                    <a:pt x="1042" y="785"/>
                    <a:pt x="1042" y="720"/>
                  </a:cubicBezTo>
                  <a:cubicBezTo>
                    <a:pt x="1042" y="662"/>
                    <a:pt x="1013" y="605"/>
                    <a:pt x="977" y="561"/>
                  </a:cubicBezTo>
                  <a:lnTo>
                    <a:pt x="487" y="78"/>
                  </a:lnTo>
                  <a:cubicBezTo>
                    <a:pt x="437" y="23"/>
                    <a:pt x="380" y="1"/>
                    <a:pt x="32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 name="Google Shape;1117;p60">
            <a:extLst>
              <a:ext uri="{FF2B5EF4-FFF2-40B4-BE49-F238E27FC236}">
                <a16:creationId xmlns:a16="http://schemas.microsoft.com/office/drawing/2014/main" id="{2B10EEBC-E0B5-662F-6196-FE413A76302F}"/>
              </a:ext>
            </a:extLst>
          </p:cNvPr>
          <p:cNvGrpSpPr/>
          <p:nvPr/>
        </p:nvGrpSpPr>
        <p:grpSpPr>
          <a:xfrm>
            <a:off x="4371529" y="2506447"/>
            <a:ext cx="136394" cy="143810"/>
            <a:chOff x="4854075" y="2527625"/>
            <a:chExt cx="56000" cy="59050"/>
          </a:xfrm>
        </p:grpSpPr>
        <p:sp>
          <p:nvSpPr>
            <p:cNvPr id="18" name="Google Shape;1118;p60">
              <a:extLst>
                <a:ext uri="{FF2B5EF4-FFF2-40B4-BE49-F238E27FC236}">
                  <a16:creationId xmlns:a16="http://schemas.microsoft.com/office/drawing/2014/main" id="{84CFE2D0-236D-EB2E-C1CE-EE954523B0F2}"/>
                </a:ext>
              </a:extLst>
            </p:cNvPr>
            <p:cNvSpPr/>
            <p:nvPr/>
          </p:nvSpPr>
          <p:spPr>
            <a:xfrm>
              <a:off x="4872325" y="2527625"/>
              <a:ext cx="37750" cy="59050"/>
            </a:xfrm>
            <a:custGeom>
              <a:avLst/>
              <a:gdLst/>
              <a:ahLst/>
              <a:cxnLst/>
              <a:rect l="l" t="t" r="r" b="b"/>
              <a:pathLst>
                <a:path w="1510" h="2362" extrusionOk="0">
                  <a:moveTo>
                    <a:pt x="305" y="1"/>
                  </a:moveTo>
                  <a:cubicBezTo>
                    <a:pt x="141" y="1"/>
                    <a:pt x="1" y="210"/>
                    <a:pt x="146" y="371"/>
                  </a:cubicBezTo>
                  <a:lnTo>
                    <a:pt x="961" y="1179"/>
                  </a:lnTo>
                  <a:lnTo>
                    <a:pt x="146" y="1994"/>
                  </a:lnTo>
                  <a:cubicBezTo>
                    <a:pt x="0" y="2151"/>
                    <a:pt x="143" y="2361"/>
                    <a:pt x="308" y="2361"/>
                  </a:cubicBezTo>
                  <a:cubicBezTo>
                    <a:pt x="355" y="2361"/>
                    <a:pt x="404" y="2344"/>
                    <a:pt x="449" y="2304"/>
                  </a:cubicBezTo>
                  <a:lnTo>
                    <a:pt x="1423" y="1338"/>
                  </a:lnTo>
                  <a:cubicBezTo>
                    <a:pt x="1509" y="1244"/>
                    <a:pt x="1509" y="1107"/>
                    <a:pt x="1423" y="1013"/>
                  </a:cubicBezTo>
                  <a:lnTo>
                    <a:pt x="1423" y="1020"/>
                  </a:lnTo>
                  <a:lnTo>
                    <a:pt x="449" y="61"/>
                  </a:lnTo>
                  <a:cubicBezTo>
                    <a:pt x="403" y="19"/>
                    <a:pt x="353" y="1"/>
                    <a:pt x="305"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119;p60">
              <a:extLst>
                <a:ext uri="{FF2B5EF4-FFF2-40B4-BE49-F238E27FC236}">
                  <a16:creationId xmlns:a16="http://schemas.microsoft.com/office/drawing/2014/main" id="{65C71A30-0063-5B3A-0630-DC54B030F34A}"/>
                </a:ext>
              </a:extLst>
            </p:cNvPr>
            <p:cNvSpPr/>
            <p:nvPr/>
          </p:nvSpPr>
          <p:spPr>
            <a:xfrm>
              <a:off x="4854075" y="2539100"/>
              <a:ext cx="26075" cy="35875"/>
            </a:xfrm>
            <a:custGeom>
              <a:avLst/>
              <a:gdLst/>
              <a:ahLst/>
              <a:cxnLst/>
              <a:rect l="l" t="t" r="r" b="b"/>
              <a:pathLst>
                <a:path w="1043" h="1435" extrusionOk="0">
                  <a:moveTo>
                    <a:pt x="326" y="1"/>
                  </a:moveTo>
                  <a:cubicBezTo>
                    <a:pt x="152" y="1"/>
                    <a:pt x="1" y="234"/>
                    <a:pt x="177" y="388"/>
                  </a:cubicBezTo>
                  <a:lnTo>
                    <a:pt x="516" y="720"/>
                  </a:lnTo>
                  <a:lnTo>
                    <a:pt x="177" y="1059"/>
                  </a:lnTo>
                  <a:cubicBezTo>
                    <a:pt x="21" y="1215"/>
                    <a:pt x="165" y="1435"/>
                    <a:pt x="336" y="1435"/>
                  </a:cubicBezTo>
                  <a:cubicBezTo>
                    <a:pt x="386" y="1435"/>
                    <a:pt x="439" y="1415"/>
                    <a:pt x="487" y="1369"/>
                  </a:cubicBezTo>
                  <a:lnTo>
                    <a:pt x="977" y="886"/>
                  </a:lnTo>
                  <a:cubicBezTo>
                    <a:pt x="1020" y="843"/>
                    <a:pt x="1042" y="785"/>
                    <a:pt x="1042" y="720"/>
                  </a:cubicBezTo>
                  <a:cubicBezTo>
                    <a:pt x="1042" y="662"/>
                    <a:pt x="1013" y="605"/>
                    <a:pt x="977" y="561"/>
                  </a:cubicBezTo>
                  <a:lnTo>
                    <a:pt x="487" y="78"/>
                  </a:lnTo>
                  <a:cubicBezTo>
                    <a:pt x="437" y="23"/>
                    <a:pt x="380" y="1"/>
                    <a:pt x="32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 name="Google Shape;1117;p60">
            <a:extLst>
              <a:ext uri="{FF2B5EF4-FFF2-40B4-BE49-F238E27FC236}">
                <a16:creationId xmlns:a16="http://schemas.microsoft.com/office/drawing/2014/main" id="{B8FD2F7E-FA8A-5930-5F6A-05F5AC5C627E}"/>
              </a:ext>
            </a:extLst>
          </p:cNvPr>
          <p:cNvGrpSpPr/>
          <p:nvPr/>
        </p:nvGrpSpPr>
        <p:grpSpPr>
          <a:xfrm>
            <a:off x="3973175" y="2493384"/>
            <a:ext cx="136394" cy="143810"/>
            <a:chOff x="4854075" y="2527625"/>
            <a:chExt cx="56000" cy="59050"/>
          </a:xfrm>
        </p:grpSpPr>
        <p:sp>
          <p:nvSpPr>
            <p:cNvPr id="21" name="Google Shape;1118;p60">
              <a:extLst>
                <a:ext uri="{FF2B5EF4-FFF2-40B4-BE49-F238E27FC236}">
                  <a16:creationId xmlns:a16="http://schemas.microsoft.com/office/drawing/2014/main" id="{596BEDFE-42D7-17E5-EF74-3A9BE4F6B209}"/>
                </a:ext>
              </a:extLst>
            </p:cNvPr>
            <p:cNvSpPr/>
            <p:nvPr/>
          </p:nvSpPr>
          <p:spPr>
            <a:xfrm>
              <a:off x="4872325" y="2527625"/>
              <a:ext cx="37750" cy="59050"/>
            </a:xfrm>
            <a:custGeom>
              <a:avLst/>
              <a:gdLst/>
              <a:ahLst/>
              <a:cxnLst/>
              <a:rect l="l" t="t" r="r" b="b"/>
              <a:pathLst>
                <a:path w="1510" h="2362" extrusionOk="0">
                  <a:moveTo>
                    <a:pt x="305" y="1"/>
                  </a:moveTo>
                  <a:cubicBezTo>
                    <a:pt x="141" y="1"/>
                    <a:pt x="1" y="210"/>
                    <a:pt x="146" y="371"/>
                  </a:cubicBezTo>
                  <a:lnTo>
                    <a:pt x="961" y="1179"/>
                  </a:lnTo>
                  <a:lnTo>
                    <a:pt x="146" y="1994"/>
                  </a:lnTo>
                  <a:cubicBezTo>
                    <a:pt x="0" y="2151"/>
                    <a:pt x="143" y="2361"/>
                    <a:pt x="308" y="2361"/>
                  </a:cubicBezTo>
                  <a:cubicBezTo>
                    <a:pt x="355" y="2361"/>
                    <a:pt x="404" y="2344"/>
                    <a:pt x="449" y="2304"/>
                  </a:cubicBezTo>
                  <a:lnTo>
                    <a:pt x="1423" y="1338"/>
                  </a:lnTo>
                  <a:cubicBezTo>
                    <a:pt x="1509" y="1244"/>
                    <a:pt x="1509" y="1107"/>
                    <a:pt x="1423" y="1013"/>
                  </a:cubicBezTo>
                  <a:lnTo>
                    <a:pt x="1423" y="1020"/>
                  </a:lnTo>
                  <a:lnTo>
                    <a:pt x="449" y="61"/>
                  </a:lnTo>
                  <a:cubicBezTo>
                    <a:pt x="403" y="19"/>
                    <a:pt x="353" y="1"/>
                    <a:pt x="305"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119;p60">
              <a:extLst>
                <a:ext uri="{FF2B5EF4-FFF2-40B4-BE49-F238E27FC236}">
                  <a16:creationId xmlns:a16="http://schemas.microsoft.com/office/drawing/2014/main" id="{3C2AEDC5-EBFB-5F96-EB31-05E516E2CA99}"/>
                </a:ext>
              </a:extLst>
            </p:cNvPr>
            <p:cNvSpPr/>
            <p:nvPr/>
          </p:nvSpPr>
          <p:spPr>
            <a:xfrm>
              <a:off x="4854075" y="2539100"/>
              <a:ext cx="26075" cy="35875"/>
            </a:xfrm>
            <a:custGeom>
              <a:avLst/>
              <a:gdLst/>
              <a:ahLst/>
              <a:cxnLst/>
              <a:rect l="l" t="t" r="r" b="b"/>
              <a:pathLst>
                <a:path w="1043" h="1435" extrusionOk="0">
                  <a:moveTo>
                    <a:pt x="326" y="1"/>
                  </a:moveTo>
                  <a:cubicBezTo>
                    <a:pt x="152" y="1"/>
                    <a:pt x="1" y="234"/>
                    <a:pt x="177" y="388"/>
                  </a:cubicBezTo>
                  <a:lnTo>
                    <a:pt x="516" y="720"/>
                  </a:lnTo>
                  <a:lnTo>
                    <a:pt x="177" y="1059"/>
                  </a:lnTo>
                  <a:cubicBezTo>
                    <a:pt x="21" y="1215"/>
                    <a:pt x="165" y="1435"/>
                    <a:pt x="336" y="1435"/>
                  </a:cubicBezTo>
                  <a:cubicBezTo>
                    <a:pt x="386" y="1435"/>
                    <a:pt x="439" y="1415"/>
                    <a:pt x="487" y="1369"/>
                  </a:cubicBezTo>
                  <a:lnTo>
                    <a:pt x="977" y="886"/>
                  </a:lnTo>
                  <a:cubicBezTo>
                    <a:pt x="1020" y="843"/>
                    <a:pt x="1042" y="785"/>
                    <a:pt x="1042" y="720"/>
                  </a:cubicBezTo>
                  <a:cubicBezTo>
                    <a:pt x="1042" y="662"/>
                    <a:pt x="1013" y="605"/>
                    <a:pt x="977" y="561"/>
                  </a:cubicBezTo>
                  <a:lnTo>
                    <a:pt x="487" y="78"/>
                  </a:lnTo>
                  <a:cubicBezTo>
                    <a:pt x="437" y="23"/>
                    <a:pt x="380" y="1"/>
                    <a:pt x="32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1117;p60">
            <a:extLst>
              <a:ext uri="{FF2B5EF4-FFF2-40B4-BE49-F238E27FC236}">
                <a16:creationId xmlns:a16="http://schemas.microsoft.com/office/drawing/2014/main" id="{94DF3C5B-48DA-182D-080F-D0FD6B9B2A3D}"/>
              </a:ext>
            </a:extLst>
          </p:cNvPr>
          <p:cNvGrpSpPr/>
          <p:nvPr/>
        </p:nvGrpSpPr>
        <p:grpSpPr>
          <a:xfrm>
            <a:off x="3592578" y="1809106"/>
            <a:ext cx="136394" cy="143810"/>
            <a:chOff x="4854075" y="2527625"/>
            <a:chExt cx="56000" cy="59050"/>
          </a:xfrm>
        </p:grpSpPr>
        <p:sp>
          <p:nvSpPr>
            <p:cNvPr id="27" name="Google Shape;1118;p60">
              <a:extLst>
                <a:ext uri="{FF2B5EF4-FFF2-40B4-BE49-F238E27FC236}">
                  <a16:creationId xmlns:a16="http://schemas.microsoft.com/office/drawing/2014/main" id="{8C1EAA1D-EF75-E392-A0E9-355788CF6BCD}"/>
                </a:ext>
              </a:extLst>
            </p:cNvPr>
            <p:cNvSpPr/>
            <p:nvPr/>
          </p:nvSpPr>
          <p:spPr>
            <a:xfrm>
              <a:off x="4872325" y="2527625"/>
              <a:ext cx="37750" cy="59050"/>
            </a:xfrm>
            <a:custGeom>
              <a:avLst/>
              <a:gdLst/>
              <a:ahLst/>
              <a:cxnLst/>
              <a:rect l="l" t="t" r="r" b="b"/>
              <a:pathLst>
                <a:path w="1510" h="2362" extrusionOk="0">
                  <a:moveTo>
                    <a:pt x="305" y="1"/>
                  </a:moveTo>
                  <a:cubicBezTo>
                    <a:pt x="141" y="1"/>
                    <a:pt x="1" y="210"/>
                    <a:pt x="146" y="371"/>
                  </a:cubicBezTo>
                  <a:lnTo>
                    <a:pt x="961" y="1179"/>
                  </a:lnTo>
                  <a:lnTo>
                    <a:pt x="146" y="1994"/>
                  </a:lnTo>
                  <a:cubicBezTo>
                    <a:pt x="0" y="2151"/>
                    <a:pt x="143" y="2361"/>
                    <a:pt x="308" y="2361"/>
                  </a:cubicBezTo>
                  <a:cubicBezTo>
                    <a:pt x="355" y="2361"/>
                    <a:pt x="404" y="2344"/>
                    <a:pt x="449" y="2304"/>
                  </a:cubicBezTo>
                  <a:lnTo>
                    <a:pt x="1423" y="1338"/>
                  </a:lnTo>
                  <a:cubicBezTo>
                    <a:pt x="1509" y="1244"/>
                    <a:pt x="1509" y="1107"/>
                    <a:pt x="1423" y="1013"/>
                  </a:cubicBezTo>
                  <a:lnTo>
                    <a:pt x="1423" y="1020"/>
                  </a:lnTo>
                  <a:lnTo>
                    <a:pt x="449" y="61"/>
                  </a:lnTo>
                  <a:cubicBezTo>
                    <a:pt x="403" y="19"/>
                    <a:pt x="353" y="1"/>
                    <a:pt x="305"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119;p60">
              <a:extLst>
                <a:ext uri="{FF2B5EF4-FFF2-40B4-BE49-F238E27FC236}">
                  <a16:creationId xmlns:a16="http://schemas.microsoft.com/office/drawing/2014/main" id="{A70B386A-7EDE-B2A4-BDB5-AA6DEF0E9077}"/>
                </a:ext>
              </a:extLst>
            </p:cNvPr>
            <p:cNvSpPr/>
            <p:nvPr/>
          </p:nvSpPr>
          <p:spPr>
            <a:xfrm>
              <a:off x="4854075" y="2539100"/>
              <a:ext cx="26075" cy="35875"/>
            </a:xfrm>
            <a:custGeom>
              <a:avLst/>
              <a:gdLst/>
              <a:ahLst/>
              <a:cxnLst/>
              <a:rect l="l" t="t" r="r" b="b"/>
              <a:pathLst>
                <a:path w="1043" h="1435" extrusionOk="0">
                  <a:moveTo>
                    <a:pt x="326" y="1"/>
                  </a:moveTo>
                  <a:cubicBezTo>
                    <a:pt x="152" y="1"/>
                    <a:pt x="1" y="234"/>
                    <a:pt x="177" y="388"/>
                  </a:cubicBezTo>
                  <a:lnTo>
                    <a:pt x="516" y="720"/>
                  </a:lnTo>
                  <a:lnTo>
                    <a:pt x="177" y="1059"/>
                  </a:lnTo>
                  <a:cubicBezTo>
                    <a:pt x="21" y="1215"/>
                    <a:pt x="165" y="1435"/>
                    <a:pt x="336" y="1435"/>
                  </a:cubicBezTo>
                  <a:cubicBezTo>
                    <a:pt x="386" y="1435"/>
                    <a:pt x="439" y="1415"/>
                    <a:pt x="487" y="1369"/>
                  </a:cubicBezTo>
                  <a:lnTo>
                    <a:pt x="977" y="886"/>
                  </a:lnTo>
                  <a:cubicBezTo>
                    <a:pt x="1020" y="843"/>
                    <a:pt x="1042" y="785"/>
                    <a:pt x="1042" y="720"/>
                  </a:cubicBezTo>
                  <a:cubicBezTo>
                    <a:pt x="1042" y="662"/>
                    <a:pt x="1013" y="605"/>
                    <a:pt x="977" y="561"/>
                  </a:cubicBezTo>
                  <a:lnTo>
                    <a:pt x="487" y="78"/>
                  </a:lnTo>
                  <a:cubicBezTo>
                    <a:pt x="437" y="23"/>
                    <a:pt x="380" y="1"/>
                    <a:pt x="32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 name="Google Shape;1117;p60">
            <a:extLst>
              <a:ext uri="{FF2B5EF4-FFF2-40B4-BE49-F238E27FC236}">
                <a16:creationId xmlns:a16="http://schemas.microsoft.com/office/drawing/2014/main" id="{E8289C85-6873-C186-7A01-D1E9241BFF61}"/>
              </a:ext>
            </a:extLst>
          </p:cNvPr>
          <p:cNvGrpSpPr/>
          <p:nvPr/>
        </p:nvGrpSpPr>
        <p:grpSpPr>
          <a:xfrm>
            <a:off x="3997257" y="1806589"/>
            <a:ext cx="136394" cy="143810"/>
            <a:chOff x="4854075" y="2527625"/>
            <a:chExt cx="56000" cy="59050"/>
          </a:xfrm>
        </p:grpSpPr>
        <p:sp>
          <p:nvSpPr>
            <p:cNvPr id="30" name="Google Shape;1118;p60">
              <a:extLst>
                <a:ext uri="{FF2B5EF4-FFF2-40B4-BE49-F238E27FC236}">
                  <a16:creationId xmlns:a16="http://schemas.microsoft.com/office/drawing/2014/main" id="{DF529173-9381-1CCF-2417-EE5478906F6F}"/>
                </a:ext>
              </a:extLst>
            </p:cNvPr>
            <p:cNvSpPr/>
            <p:nvPr/>
          </p:nvSpPr>
          <p:spPr>
            <a:xfrm>
              <a:off x="4872325" y="2527625"/>
              <a:ext cx="37750" cy="59050"/>
            </a:xfrm>
            <a:custGeom>
              <a:avLst/>
              <a:gdLst/>
              <a:ahLst/>
              <a:cxnLst/>
              <a:rect l="l" t="t" r="r" b="b"/>
              <a:pathLst>
                <a:path w="1510" h="2362" extrusionOk="0">
                  <a:moveTo>
                    <a:pt x="305" y="1"/>
                  </a:moveTo>
                  <a:cubicBezTo>
                    <a:pt x="141" y="1"/>
                    <a:pt x="1" y="210"/>
                    <a:pt x="146" y="371"/>
                  </a:cubicBezTo>
                  <a:lnTo>
                    <a:pt x="961" y="1179"/>
                  </a:lnTo>
                  <a:lnTo>
                    <a:pt x="146" y="1994"/>
                  </a:lnTo>
                  <a:cubicBezTo>
                    <a:pt x="0" y="2151"/>
                    <a:pt x="143" y="2361"/>
                    <a:pt x="308" y="2361"/>
                  </a:cubicBezTo>
                  <a:cubicBezTo>
                    <a:pt x="355" y="2361"/>
                    <a:pt x="404" y="2344"/>
                    <a:pt x="449" y="2304"/>
                  </a:cubicBezTo>
                  <a:lnTo>
                    <a:pt x="1423" y="1338"/>
                  </a:lnTo>
                  <a:cubicBezTo>
                    <a:pt x="1509" y="1244"/>
                    <a:pt x="1509" y="1107"/>
                    <a:pt x="1423" y="1013"/>
                  </a:cubicBezTo>
                  <a:lnTo>
                    <a:pt x="1423" y="1020"/>
                  </a:lnTo>
                  <a:lnTo>
                    <a:pt x="449" y="61"/>
                  </a:lnTo>
                  <a:cubicBezTo>
                    <a:pt x="403" y="19"/>
                    <a:pt x="353" y="1"/>
                    <a:pt x="305"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119;p60">
              <a:extLst>
                <a:ext uri="{FF2B5EF4-FFF2-40B4-BE49-F238E27FC236}">
                  <a16:creationId xmlns:a16="http://schemas.microsoft.com/office/drawing/2014/main" id="{DB7868F5-C257-0DAA-036E-2B90B753F432}"/>
                </a:ext>
              </a:extLst>
            </p:cNvPr>
            <p:cNvSpPr/>
            <p:nvPr/>
          </p:nvSpPr>
          <p:spPr>
            <a:xfrm>
              <a:off x="4854075" y="2539100"/>
              <a:ext cx="26075" cy="35875"/>
            </a:xfrm>
            <a:custGeom>
              <a:avLst/>
              <a:gdLst/>
              <a:ahLst/>
              <a:cxnLst/>
              <a:rect l="l" t="t" r="r" b="b"/>
              <a:pathLst>
                <a:path w="1043" h="1435" extrusionOk="0">
                  <a:moveTo>
                    <a:pt x="326" y="1"/>
                  </a:moveTo>
                  <a:cubicBezTo>
                    <a:pt x="152" y="1"/>
                    <a:pt x="1" y="234"/>
                    <a:pt x="177" y="388"/>
                  </a:cubicBezTo>
                  <a:lnTo>
                    <a:pt x="516" y="720"/>
                  </a:lnTo>
                  <a:lnTo>
                    <a:pt x="177" y="1059"/>
                  </a:lnTo>
                  <a:cubicBezTo>
                    <a:pt x="21" y="1215"/>
                    <a:pt x="165" y="1435"/>
                    <a:pt x="336" y="1435"/>
                  </a:cubicBezTo>
                  <a:cubicBezTo>
                    <a:pt x="386" y="1435"/>
                    <a:pt x="439" y="1415"/>
                    <a:pt x="487" y="1369"/>
                  </a:cubicBezTo>
                  <a:lnTo>
                    <a:pt x="977" y="886"/>
                  </a:lnTo>
                  <a:cubicBezTo>
                    <a:pt x="1020" y="843"/>
                    <a:pt x="1042" y="785"/>
                    <a:pt x="1042" y="720"/>
                  </a:cubicBezTo>
                  <a:cubicBezTo>
                    <a:pt x="1042" y="662"/>
                    <a:pt x="1013" y="605"/>
                    <a:pt x="977" y="561"/>
                  </a:cubicBezTo>
                  <a:lnTo>
                    <a:pt x="487" y="78"/>
                  </a:lnTo>
                  <a:cubicBezTo>
                    <a:pt x="437" y="23"/>
                    <a:pt x="380" y="1"/>
                    <a:pt x="32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 name="Google Shape;1117;p60">
            <a:extLst>
              <a:ext uri="{FF2B5EF4-FFF2-40B4-BE49-F238E27FC236}">
                <a16:creationId xmlns:a16="http://schemas.microsoft.com/office/drawing/2014/main" id="{BBCFA28E-B756-EDD2-7130-50D2AF6F1C9B}"/>
              </a:ext>
            </a:extLst>
          </p:cNvPr>
          <p:cNvGrpSpPr/>
          <p:nvPr/>
        </p:nvGrpSpPr>
        <p:grpSpPr>
          <a:xfrm>
            <a:off x="4368105" y="1812620"/>
            <a:ext cx="136394" cy="143810"/>
            <a:chOff x="4854075" y="2527625"/>
            <a:chExt cx="56000" cy="59050"/>
          </a:xfrm>
        </p:grpSpPr>
        <p:sp>
          <p:nvSpPr>
            <p:cNvPr id="33" name="Google Shape;1118;p60">
              <a:extLst>
                <a:ext uri="{FF2B5EF4-FFF2-40B4-BE49-F238E27FC236}">
                  <a16:creationId xmlns:a16="http://schemas.microsoft.com/office/drawing/2014/main" id="{49647A71-8F9C-EE3A-726B-30DD7BB20F3F}"/>
                </a:ext>
              </a:extLst>
            </p:cNvPr>
            <p:cNvSpPr/>
            <p:nvPr/>
          </p:nvSpPr>
          <p:spPr>
            <a:xfrm>
              <a:off x="4872325" y="2527625"/>
              <a:ext cx="37750" cy="59050"/>
            </a:xfrm>
            <a:custGeom>
              <a:avLst/>
              <a:gdLst/>
              <a:ahLst/>
              <a:cxnLst/>
              <a:rect l="l" t="t" r="r" b="b"/>
              <a:pathLst>
                <a:path w="1510" h="2362" extrusionOk="0">
                  <a:moveTo>
                    <a:pt x="305" y="1"/>
                  </a:moveTo>
                  <a:cubicBezTo>
                    <a:pt x="141" y="1"/>
                    <a:pt x="1" y="210"/>
                    <a:pt x="146" y="371"/>
                  </a:cubicBezTo>
                  <a:lnTo>
                    <a:pt x="961" y="1179"/>
                  </a:lnTo>
                  <a:lnTo>
                    <a:pt x="146" y="1994"/>
                  </a:lnTo>
                  <a:cubicBezTo>
                    <a:pt x="0" y="2151"/>
                    <a:pt x="143" y="2361"/>
                    <a:pt x="308" y="2361"/>
                  </a:cubicBezTo>
                  <a:cubicBezTo>
                    <a:pt x="355" y="2361"/>
                    <a:pt x="404" y="2344"/>
                    <a:pt x="449" y="2304"/>
                  </a:cubicBezTo>
                  <a:lnTo>
                    <a:pt x="1423" y="1338"/>
                  </a:lnTo>
                  <a:cubicBezTo>
                    <a:pt x="1509" y="1244"/>
                    <a:pt x="1509" y="1107"/>
                    <a:pt x="1423" y="1013"/>
                  </a:cubicBezTo>
                  <a:lnTo>
                    <a:pt x="1423" y="1020"/>
                  </a:lnTo>
                  <a:lnTo>
                    <a:pt x="449" y="61"/>
                  </a:lnTo>
                  <a:cubicBezTo>
                    <a:pt x="403" y="19"/>
                    <a:pt x="353" y="1"/>
                    <a:pt x="305"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119;p60">
              <a:extLst>
                <a:ext uri="{FF2B5EF4-FFF2-40B4-BE49-F238E27FC236}">
                  <a16:creationId xmlns:a16="http://schemas.microsoft.com/office/drawing/2014/main" id="{3D62EE35-38B8-376D-E92B-7C2F24E35337}"/>
                </a:ext>
              </a:extLst>
            </p:cNvPr>
            <p:cNvSpPr/>
            <p:nvPr/>
          </p:nvSpPr>
          <p:spPr>
            <a:xfrm>
              <a:off x="4854075" y="2539100"/>
              <a:ext cx="26075" cy="35875"/>
            </a:xfrm>
            <a:custGeom>
              <a:avLst/>
              <a:gdLst/>
              <a:ahLst/>
              <a:cxnLst/>
              <a:rect l="l" t="t" r="r" b="b"/>
              <a:pathLst>
                <a:path w="1043" h="1435" extrusionOk="0">
                  <a:moveTo>
                    <a:pt x="326" y="1"/>
                  </a:moveTo>
                  <a:cubicBezTo>
                    <a:pt x="152" y="1"/>
                    <a:pt x="1" y="234"/>
                    <a:pt x="177" y="388"/>
                  </a:cubicBezTo>
                  <a:lnTo>
                    <a:pt x="516" y="720"/>
                  </a:lnTo>
                  <a:lnTo>
                    <a:pt x="177" y="1059"/>
                  </a:lnTo>
                  <a:cubicBezTo>
                    <a:pt x="21" y="1215"/>
                    <a:pt x="165" y="1435"/>
                    <a:pt x="336" y="1435"/>
                  </a:cubicBezTo>
                  <a:cubicBezTo>
                    <a:pt x="386" y="1435"/>
                    <a:pt x="439" y="1415"/>
                    <a:pt x="487" y="1369"/>
                  </a:cubicBezTo>
                  <a:lnTo>
                    <a:pt x="977" y="886"/>
                  </a:lnTo>
                  <a:cubicBezTo>
                    <a:pt x="1020" y="843"/>
                    <a:pt x="1042" y="785"/>
                    <a:pt x="1042" y="720"/>
                  </a:cubicBezTo>
                  <a:cubicBezTo>
                    <a:pt x="1042" y="662"/>
                    <a:pt x="1013" y="605"/>
                    <a:pt x="977" y="561"/>
                  </a:cubicBezTo>
                  <a:lnTo>
                    <a:pt x="487" y="78"/>
                  </a:lnTo>
                  <a:cubicBezTo>
                    <a:pt x="437" y="23"/>
                    <a:pt x="380" y="1"/>
                    <a:pt x="32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523382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94">
          <a:extLst>
            <a:ext uri="{FF2B5EF4-FFF2-40B4-BE49-F238E27FC236}">
              <a16:creationId xmlns:a16="http://schemas.microsoft.com/office/drawing/2014/main" id="{D88CFEDA-043D-F6DB-1747-15644EEB05D2}"/>
            </a:ext>
          </a:extLst>
        </p:cNvPr>
        <p:cNvGrpSpPr/>
        <p:nvPr/>
      </p:nvGrpSpPr>
      <p:grpSpPr>
        <a:xfrm>
          <a:off x="0" y="0"/>
          <a:ext cx="0" cy="0"/>
          <a:chOff x="0" y="0"/>
          <a:chExt cx="0" cy="0"/>
        </a:xfrm>
      </p:grpSpPr>
      <p:sp>
        <p:nvSpPr>
          <p:cNvPr id="396" name="Google Shape;396;p40">
            <a:extLst>
              <a:ext uri="{FF2B5EF4-FFF2-40B4-BE49-F238E27FC236}">
                <a16:creationId xmlns:a16="http://schemas.microsoft.com/office/drawing/2014/main" id="{9A4175E1-25A3-05DD-C704-0B63334F88D5}"/>
              </a:ext>
            </a:extLst>
          </p:cNvPr>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29 U.S.C. § 1105 - Liability for Breaches of Fiduciary Duty</a:t>
            </a:r>
            <a:endParaRPr dirty="0"/>
          </a:p>
        </p:txBody>
      </p:sp>
      <p:sp>
        <p:nvSpPr>
          <p:cNvPr id="397" name="Google Shape;397;p40">
            <a:extLst>
              <a:ext uri="{FF2B5EF4-FFF2-40B4-BE49-F238E27FC236}">
                <a16:creationId xmlns:a16="http://schemas.microsoft.com/office/drawing/2014/main" id="{7CECC9C8-7C68-357E-040E-B6C3AB13AB20}"/>
              </a:ext>
            </a:extLst>
          </p:cNvPr>
          <p:cNvSpPr txBox="1">
            <a:spLocks noGrp="1"/>
          </p:cNvSpPr>
          <p:nvPr>
            <p:ph type="subTitle" idx="1"/>
          </p:nvPr>
        </p:nvSpPr>
        <p:spPr>
          <a:xfrm>
            <a:off x="720000" y="1674360"/>
            <a:ext cx="7465576" cy="3103811"/>
          </a:xfrm>
          <a:prstGeom prst="rect">
            <a:avLst/>
          </a:prstGeom>
        </p:spPr>
        <p:txBody>
          <a:bodyPr spcFirstLastPara="1" wrap="square" lIns="91425" tIns="91425" rIns="91425" bIns="91425" anchor="t" anchorCtr="0">
            <a:noAutofit/>
          </a:bodyPr>
          <a:lstStyle/>
          <a:p>
            <a:pPr marL="342900" lvl="0" indent="-342900" algn="just" rtl="0">
              <a:spcBef>
                <a:spcPts val="600"/>
              </a:spcBef>
              <a:spcAft>
                <a:spcPts val="600"/>
              </a:spcAft>
              <a:buClr>
                <a:schemeClr val="tx2"/>
              </a:buClr>
              <a:buSzPct val="100000"/>
              <a:buFont typeface="Trebuchet MS" panose="020B0603020202020204" pitchFamily="34" charset="0"/>
              <a:buChar char="●"/>
            </a:pPr>
            <a:r>
              <a:rPr lang="en-GB" sz="1800" dirty="0">
                <a:latin typeface="Raleway SemiBold" panose="020F0502020204030204" pitchFamily="2" charset="0"/>
              </a:rPr>
              <a:t>Fiduciaries may be held liable if they:</a:t>
            </a:r>
          </a:p>
          <a:p>
            <a:pPr marL="800100" lvl="1" indent="-342900" algn="just">
              <a:lnSpc>
                <a:spcPct val="120000"/>
              </a:lnSpc>
              <a:buClr>
                <a:schemeClr val="accent1"/>
              </a:buClr>
              <a:buSzPct val="100000"/>
              <a:buFont typeface="Trebuchet MS" panose="020B0603020202020204" pitchFamily="34" charset="0"/>
              <a:buChar char="●"/>
            </a:pPr>
            <a:r>
              <a:rPr lang="en-GB" sz="1800" dirty="0">
                <a:latin typeface="Raleway Bold" pitchFamily="2" charset="0"/>
              </a:rPr>
              <a:t>Knowingly participate </a:t>
            </a:r>
            <a:r>
              <a:rPr lang="en-GB" sz="1800" dirty="0">
                <a:latin typeface="Raleway SemiBold" panose="020F0502020204030204" pitchFamily="2" charset="0"/>
              </a:rPr>
              <a:t>in another fiduciary’s breach.</a:t>
            </a:r>
          </a:p>
          <a:p>
            <a:pPr marL="800100" lvl="1" indent="-342900" algn="just">
              <a:lnSpc>
                <a:spcPct val="120000"/>
              </a:lnSpc>
              <a:buClr>
                <a:schemeClr val="accent1"/>
              </a:buClr>
              <a:buSzPct val="100000"/>
              <a:buFont typeface="Trebuchet MS" panose="020B0603020202020204" pitchFamily="34" charset="0"/>
              <a:buChar char="●"/>
            </a:pPr>
            <a:r>
              <a:rPr lang="en-GB" sz="1800" dirty="0">
                <a:latin typeface="Raleway Bold" pitchFamily="2" charset="0"/>
              </a:rPr>
              <a:t>Enable</a:t>
            </a:r>
            <a:r>
              <a:rPr lang="en-GB" sz="1800" dirty="0">
                <a:latin typeface="Raleway SemiBold" panose="020F0502020204030204" pitchFamily="2" charset="0"/>
              </a:rPr>
              <a:t> another fiduciary’s breach through their own negligence.</a:t>
            </a:r>
          </a:p>
          <a:p>
            <a:pPr marL="800100" lvl="1" indent="-342900" algn="just">
              <a:lnSpc>
                <a:spcPct val="120000"/>
              </a:lnSpc>
              <a:buClr>
                <a:schemeClr val="accent1"/>
              </a:buClr>
              <a:buSzPct val="100000"/>
              <a:buFont typeface="Trebuchet MS" panose="020B0603020202020204" pitchFamily="34" charset="0"/>
              <a:buChar char="●"/>
            </a:pPr>
            <a:r>
              <a:rPr lang="en-GB" sz="1800" dirty="0">
                <a:latin typeface="Raleway Bold" pitchFamily="2" charset="0"/>
              </a:rPr>
              <a:t>Fail to act</a:t>
            </a:r>
            <a:r>
              <a:rPr lang="en-GB" sz="1800" dirty="0">
                <a:latin typeface="Raleway SemiBold" panose="020F0502020204030204" pitchFamily="2" charset="0"/>
              </a:rPr>
              <a:t> to correct a known breach.</a:t>
            </a:r>
          </a:p>
          <a:p>
            <a:pPr marL="342900" lvl="0" indent="-342900" algn="just" rtl="0">
              <a:spcBef>
                <a:spcPts val="600"/>
              </a:spcBef>
              <a:spcAft>
                <a:spcPts val="600"/>
              </a:spcAft>
              <a:buClr>
                <a:schemeClr val="tx2"/>
              </a:buClr>
              <a:buSzPct val="100000"/>
              <a:buFont typeface="Trebuchet MS" panose="020B0603020202020204" pitchFamily="34" charset="0"/>
              <a:buChar char="●"/>
            </a:pPr>
            <a:r>
              <a:rPr lang="en-GB" sz="1800" dirty="0">
                <a:latin typeface="Raleway SemiBold" panose="020F0502020204030204" pitchFamily="2" charset="0"/>
              </a:rPr>
              <a:t>Co-fiduciary liability applies when multiple fiduciaries manage a plan.</a:t>
            </a:r>
          </a:p>
          <a:p>
            <a:pPr marL="342900" lvl="0" indent="-342900" algn="just" rtl="0">
              <a:spcBef>
                <a:spcPts val="600"/>
              </a:spcBef>
              <a:spcAft>
                <a:spcPts val="600"/>
              </a:spcAft>
              <a:buClr>
                <a:schemeClr val="tx2"/>
              </a:buClr>
              <a:buSzPct val="100000"/>
              <a:buFont typeface="Trebuchet MS" panose="020B0603020202020204" pitchFamily="34" charset="0"/>
              <a:buChar char="●"/>
            </a:pPr>
            <a:r>
              <a:rPr lang="en-GB" sz="1800" dirty="0">
                <a:latin typeface="Raleway SemiBold" panose="020F0502020204030204" pitchFamily="2" charset="0"/>
              </a:rPr>
              <a:t>Fiduciaries can allocate responsibilities but must still oversee compliance.</a:t>
            </a:r>
            <a:endParaRPr sz="1800" dirty="0">
              <a:latin typeface="Raleway SemiBold" panose="020F0502020204030204" pitchFamily="2" charset="0"/>
            </a:endParaRPr>
          </a:p>
        </p:txBody>
      </p:sp>
    </p:spTree>
    <p:extLst>
      <p:ext uri="{BB962C8B-B14F-4D97-AF65-F5344CB8AC3E}">
        <p14:creationId xmlns:p14="http://schemas.microsoft.com/office/powerpoint/2010/main" val="32201767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94">
          <a:extLst>
            <a:ext uri="{FF2B5EF4-FFF2-40B4-BE49-F238E27FC236}">
              <a16:creationId xmlns:a16="http://schemas.microsoft.com/office/drawing/2014/main" id="{7C41292C-25B2-CD73-7A07-F90B87A1F06D}"/>
            </a:ext>
          </a:extLst>
        </p:cNvPr>
        <p:cNvGrpSpPr/>
        <p:nvPr/>
      </p:nvGrpSpPr>
      <p:grpSpPr>
        <a:xfrm>
          <a:off x="0" y="0"/>
          <a:ext cx="0" cy="0"/>
          <a:chOff x="0" y="0"/>
          <a:chExt cx="0" cy="0"/>
        </a:xfrm>
      </p:grpSpPr>
      <p:sp>
        <p:nvSpPr>
          <p:cNvPr id="396" name="Google Shape;396;p40">
            <a:extLst>
              <a:ext uri="{FF2B5EF4-FFF2-40B4-BE49-F238E27FC236}">
                <a16:creationId xmlns:a16="http://schemas.microsoft.com/office/drawing/2014/main" id="{D16E00C1-F961-C959-D482-C14903665CE0}"/>
              </a:ext>
            </a:extLst>
          </p:cNvPr>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29 U.S.C. § 1106 - Avoiding Conflicts of Interest</a:t>
            </a:r>
            <a:endParaRPr dirty="0"/>
          </a:p>
        </p:txBody>
      </p:sp>
      <p:sp>
        <p:nvSpPr>
          <p:cNvPr id="397" name="Google Shape;397;p40">
            <a:extLst>
              <a:ext uri="{FF2B5EF4-FFF2-40B4-BE49-F238E27FC236}">
                <a16:creationId xmlns:a16="http://schemas.microsoft.com/office/drawing/2014/main" id="{5EFF4C7C-5428-6C39-EDC5-B95CB06045A4}"/>
              </a:ext>
            </a:extLst>
          </p:cNvPr>
          <p:cNvSpPr txBox="1">
            <a:spLocks noGrp="1"/>
          </p:cNvSpPr>
          <p:nvPr>
            <p:ph type="subTitle" idx="1"/>
          </p:nvPr>
        </p:nvSpPr>
        <p:spPr>
          <a:xfrm>
            <a:off x="720000" y="1674360"/>
            <a:ext cx="7465576" cy="3103811"/>
          </a:xfrm>
          <a:prstGeom prst="rect">
            <a:avLst/>
          </a:prstGeom>
        </p:spPr>
        <p:txBody>
          <a:bodyPr spcFirstLastPara="1" wrap="square" lIns="91425" tIns="91425" rIns="91425" bIns="91425" anchor="t" anchorCtr="0">
            <a:noAutofit/>
          </a:bodyPr>
          <a:lstStyle/>
          <a:p>
            <a:pPr marL="342900" lvl="0" indent="-342900" algn="just" rtl="0">
              <a:spcBef>
                <a:spcPts val="600"/>
              </a:spcBef>
              <a:spcAft>
                <a:spcPts val="600"/>
              </a:spcAft>
              <a:buClr>
                <a:schemeClr val="tx2"/>
              </a:buClr>
              <a:buSzPct val="100000"/>
              <a:buFont typeface="Trebuchet MS" panose="020B0603020202020204" pitchFamily="34" charset="0"/>
              <a:buChar char="●"/>
            </a:pPr>
            <a:r>
              <a:rPr lang="en-GB" sz="1800" dirty="0">
                <a:latin typeface="Raleway SemiBold" panose="020F0502020204030204" pitchFamily="2" charset="0"/>
              </a:rPr>
              <a:t>Fiduciaries cannot:</a:t>
            </a:r>
          </a:p>
          <a:p>
            <a:pPr marL="800100" lvl="1" indent="-342900" algn="just">
              <a:spcBef>
                <a:spcPts val="600"/>
              </a:spcBef>
              <a:spcAft>
                <a:spcPts val="600"/>
              </a:spcAft>
              <a:buClr>
                <a:schemeClr val="accent1"/>
              </a:buClr>
              <a:buSzPct val="100000"/>
              <a:buFont typeface="Trebuchet MS" panose="020B0603020202020204" pitchFamily="34" charset="0"/>
              <a:buChar char="●"/>
            </a:pPr>
            <a:r>
              <a:rPr lang="en-GB" sz="1800" dirty="0">
                <a:latin typeface="Raleway SemiBold" panose="020F0502020204030204" pitchFamily="2" charset="0"/>
              </a:rPr>
              <a:t>Engage in self-dealing transactions.</a:t>
            </a:r>
          </a:p>
          <a:p>
            <a:pPr marL="800100" lvl="1" indent="-342900" algn="just">
              <a:spcBef>
                <a:spcPts val="600"/>
              </a:spcBef>
              <a:spcAft>
                <a:spcPts val="600"/>
              </a:spcAft>
              <a:buClr>
                <a:schemeClr val="accent1"/>
              </a:buClr>
              <a:buSzPct val="100000"/>
              <a:buFont typeface="Trebuchet MS" panose="020B0603020202020204" pitchFamily="34" charset="0"/>
              <a:buChar char="●"/>
            </a:pPr>
            <a:r>
              <a:rPr lang="en-GB" sz="1800" dirty="0">
                <a:latin typeface="Raleway SemiBold" panose="020F0502020204030204" pitchFamily="2" charset="0"/>
              </a:rPr>
              <a:t>Use plan assets for personal benefit.</a:t>
            </a:r>
          </a:p>
          <a:p>
            <a:pPr marL="800100" lvl="1" indent="-342900" algn="just">
              <a:spcBef>
                <a:spcPts val="600"/>
              </a:spcBef>
              <a:spcAft>
                <a:spcPts val="600"/>
              </a:spcAft>
              <a:buClr>
                <a:schemeClr val="accent1"/>
              </a:buClr>
              <a:buSzPct val="100000"/>
              <a:buFont typeface="Trebuchet MS" panose="020B0603020202020204" pitchFamily="34" charset="0"/>
              <a:buChar char="●"/>
            </a:pPr>
            <a:r>
              <a:rPr lang="en-GB" sz="1800" dirty="0">
                <a:latin typeface="Raleway SemiBold" panose="020F0502020204030204" pitchFamily="2" charset="0"/>
              </a:rPr>
              <a:t>Engage in transactions with parties in interest (e.g., employer, service providers).</a:t>
            </a:r>
          </a:p>
          <a:p>
            <a:pPr marL="800100" lvl="1" indent="-342900" algn="just">
              <a:spcBef>
                <a:spcPts val="600"/>
              </a:spcBef>
              <a:spcAft>
                <a:spcPts val="600"/>
              </a:spcAft>
              <a:buClr>
                <a:schemeClr val="accent1"/>
              </a:buClr>
              <a:buSzPct val="100000"/>
              <a:buFont typeface="Trebuchet MS" panose="020B0603020202020204" pitchFamily="34" charset="0"/>
              <a:buChar char="●"/>
            </a:pPr>
            <a:r>
              <a:rPr lang="en-GB" sz="1800" dirty="0">
                <a:latin typeface="Raleway SemiBold" panose="020F0502020204030204" pitchFamily="2" charset="0"/>
              </a:rPr>
              <a:t>Purchase employer stock except within legal limits.</a:t>
            </a:r>
          </a:p>
          <a:p>
            <a:pPr marL="342900" lvl="0" indent="-342900" algn="just" rtl="0">
              <a:spcBef>
                <a:spcPts val="600"/>
              </a:spcBef>
              <a:spcAft>
                <a:spcPts val="600"/>
              </a:spcAft>
              <a:buClr>
                <a:schemeClr val="tx2"/>
              </a:buClr>
              <a:buSzPct val="100000"/>
              <a:buFont typeface="Trebuchet MS" panose="020B0603020202020204" pitchFamily="34" charset="0"/>
              <a:buChar char="●"/>
            </a:pPr>
            <a:r>
              <a:rPr lang="en-GB" sz="1800" dirty="0">
                <a:latin typeface="Raleway SemiBold" panose="020F0502020204030204" pitchFamily="2" charset="0"/>
              </a:rPr>
              <a:t>These rules prevent abuse, seek to ensure that fiduciaries act impartially.</a:t>
            </a:r>
            <a:endParaRPr sz="1800" dirty="0">
              <a:latin typeface="Raleway SemiBold" panose="020F0502020204030204" pitchFamily="2" charset="0"/>
            </a:endParaRPr>
          </a:p>
        </p:txBody>
      </p:sp>
    </p:spTree>
    <p:extLst>
      <p:ext uri="{BB962C8B-B14F-4D97-AF65-F5344CB8AC3E}">
        <p14:creationId xmlns:p14="http://schemas.microsoft.com/office/powerpoint/2010/main" val="26438687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94">
          <a:extLst>
            <a:ext uri="{FF2B5EF4-FFF2-40B4-BE49-F238E27FC236}">
              <a16:creationId xmlns:a16="http://schemas.microsoft.com/office/drawing/2014/main" id="{4D54691F-37C9-1DC2-F1DE-AF2144ADB945}"/>
            </a:ext>
          </a:extLst>
        </p:cNvPr>
        <p:cNvGrpSpPr/>
        <p:nvPr/>
      </p:nvGrpSpPr>
      <p:grpSpPr>
        <a:xfrm>
          <a:off x="0" y="0"/>
          <a:ext cx="0" cy="0"/>
          <a:chOff x="0" y="0"/>
          <a:chExt cx="0" cy="0"/>
        </a:xfrm>
      </p:grpSpPr>
      <p:sp>
        <p:nvSpPr>
          <p:cNvPr id="396" name="Google Shape;396;p40">
            <a:extLst>
              <a:ext uri="{FF2B5EF4-FFF2-40B4-BE49-F238E27FC236}">
                <a16:creationId xmlns:a16="http://schemas.microsoft.com/office/drawing/2014/main" id="{59027E12-F7F9-AD3F-739A-52612322EB99}"/>
              </a:ext>
            </a:extLst>
          </p:cNvPr>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29 U.S.C. § 1109 - Remedies for Breach of Fiduciary Duty</a:t>
            </a:r>
            <a:endParaRPr dirty="0"/>
          </a:p>
        </p:txBody>
      </p:sp>
      <p:sp>
        <p:nvSpPr>
          <p:cNvPr id="397" name="Google Shape;397;p40">
            <a:extLst>
              <a:ext uri="{FF2B5EF4-FFF2-40B4-BE49-F238E27FC236}">
                <a16:creationId xmlns:a16="http://schemas.microsoft.com/office/drawing/2014/main" id="{B9DCA41A-5808-938D-88F7-B8E8082D2CDB}"/>
              </a:ext>
            </a:extLst>
          </p:cNvPr>
          <p:cNvSpPr txBox="1">
            <a:spLocks noGrp="1"/>
          </p:cNvSpPr>
          <p:nvPr>
            <p:ph type="subTitle" idx="1"/>
          </p:nvPr>
        </p:nvSpPr>
        <p:spPr>
          <a:xfrm>
            <a:off x="720000" y="1674360"/>
            <a:ext cx="7465576" cy="3103811"/>
          </a:xfrm>
          <a:prstGeom prst="rect">
            <a:avLst/>
          </a:prstGeom>
        </p:spPr>
        <p:txBody>
          <a:bodyPr spcFirstLastPara="1" wrap="square" lIns="91425" tIns="91425" rIns="91425" bIns="91425" anchor="t" anchorCtr="0">
            <a:noAutofit/>
          </a:bodyPr>
          <a:lstStyle/>
          <a:p>
            <a:pPr marL="342900" lvl="0" indent="-342900" algn="just" rtl="0">
              <a:spcBef>
                <a:spcPts val="600"/>
              </a:spcBef>
              <a:spcAft>
                <a:spcPts val="600"/>
              </a:spcAft>
              <a:buClr>
                <a:schemeClr val="tx2"/>
              </a:buClr>
              <a:buSzPct val="100000"/>
              <a:buFont typeface="Trebuchet MS" panose="020B0603020202020204" pitchFamily="34" charset="0"/>
              <a:buChar char="●"/>
            </a:pPr>
            <a:r>
              <a:rPr lang="en-GB" sz="1800" dirty="0">
                <a:latin typeface="Raleway SemiBold" panose="020F0502020204030204" pitchFamily="2" charset="0"/>
              </a:rPr>
              <a:t>Fiduciaries who breach their duty may be:</a:t>
            </a:r>
          </a:p>
          <a:p>
            <a:pPr marL="800100" lvl="1" indent="-342900" algn="just">
              <a:spcBef>
                <a:spcPts val="600"/>
              </a:spcBef>
              <a:spcAft>
                <a:spcPts val="600"/>
              </a:spcAft>
              <a:buClr>
                <a:schemeClr val="accent1"/>
              </a:buClr>
              <a:buSzPct val="100000"/>
              <a:buFont typeface="Trebuchet MS" panose="020B0603020202020204" pitchFamily="34" charset="0"/>
              <a:buChar char="●"/>
            </a:pPr>
            <a:r>
              <a:rPr lang="en-GB" sz="1800" dirty="0">
                <a:latin typeface="Raleway Bold" pitchFamily="2" charset="0"/>
              </a:rPr>
              <a:t>Personally liable </a:t>
            </a:r>
            <a:r>
              <a:rPr lang="en-GB" sz="1800" dirty="0">
                <a:latin typeface="Raleway SemiBold" panose="020F0502020204030204" pitchFamily="2" charset="0"/>
              </a:rPr>
              <a:t>for plan losses caused by their breach.</a:t>
            </a:r>
          </a:p>
          <a:p>
            <a:pPr marL="800100" lvl="1" indent="-342900" algn="just">
              <a:spcBef>
                <a:spcPts val="600"/>
              </a:spcBef>
              <a:spcAft>
                <a:spcPts val="600"/>
              </a:spcAft>
              <a:buClr>
                <a:schemeClr val="accent1"/>
              </a:buClr>
              <a:buSzPct val="100000"/>
              <a:buFont typeface="Trebuchet MS" panose="020B0603020202020204" pitchFamily="34" charset="0"/>
              <a:buChar char="●"/>
            </a:pPr>
            <a:r>
              <a:rPr lang="en-GB" sz="1800" dirty="0">
                <a:latin typeface="Raleway Bold" pitchFamily="2" charset="0"/>
              </a:rPr>
              <a:t>Required to restore </a:t>
            </a:r>
            <a:r>
              <a:rPr lang="en-GB" sz="1800" dirty="0">
                <a:latin typeface="Raleway SemiBold" panose="020F0502020204030204" pitchFamily="2" charset="0"/>
              </a:rPr>
              <a:t>lost funds to the plan.</a:t>
            </a:r>
          </a:p>
          <a:p>
            <a:pPr marL="800100" lvl="1" indent="-342900" algn="just">
              <a:spcBef>
                <a:spcPts val="600"/>
              </a:spcBef>
              <a:spcAft>
                <a:spcPts val="600"/>
              </a:spcAft>
              <a:buClr>
                <a:schemeClr val="accent1"/>
              </a:buClr>
              <a:buSzPct val="100000"/>
              <a:buFont typeface="Trebuchet MS" panose="020B0603020202020204" pitchFamily="34" charset="0"/>
              <a:buChar char="●"/>
            </a:pPr>
            <a:r>
              <a:rPr lang="en-GB" sz="1800" dirty="0">
                <a:latin typeface="Raleway Bold" pitchFamily="2" charset="0"/>
              </a:rPr>
              <a:t>Subject to removal </a:t>
            </a:r>
            <a:r>
              <a:rPr lang="en-GB" sz="1800" dirty="0">
                <a:latin typeface="Raleway SemiBold" panose="020F0502020204030204" pitchFamily="2" charset="0"/>
              </a:rPr>
              <a:t>from their fiduciary role.</a:t>
            </a:r>
          </a:p>
          <a:p>
            <a:pPr marL="342900" indent="-342900" algn="just">
              <a:spcBef>
                <a:spcPts val="600"/>
              </a:spcBef>
              <a:spcAft>
                <a:spcPts val="600"/>
              </a:spcAft>
              <a:buClr>
                <a:schemeClr val="tx2"/>
              </a:buClr>
              <a:buSzPct val="100000"/>
              <a:buFont typeface="Trebuchet MS" panose="020B0603020202020204" pitchFamily="34" charset="0"/>
              <a:buChar char="●"/>
            </a:pPr>
            <a:r>
              <a:rPr lang="en-GB" sz="1800" dirty="0">
                <a:latin typeface="Raleway SemiBold" panose="020F0502020204030204" pitchFamily="2" charset="0"/>
              </a:rPr>
              <a:t>Courts may impose equitable or remedial relief, including financial penalties.</a:t>
            </a:r>
          </a:p>
        </p:txBody>
      </p:sp>
    </p:spTree>
    <p:extLst>
      <p:ext uri="{BB962C8B-B14F-4D97-AF65-F5344CB8AC3E}">
        <p14:creationId xmlns:p14="http://schemas.microsoft.com/office/powerpoint/2010/main" val="13173083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94">
          <a:extLst>
            <a:ext uri="{FF2B5EF4-FFF2-40B4-BE49-F238E27FC236}">
              <a16:creationId xmlns:a16="http://schemas.microsoft.com/office/drawing/2014/main" id="{5CF54734-4BEA-3FF3-4118-EF6B420D91A5}"/>
            </a:ext>
          </a:extLst>
        </p:cNvPr>
        <p:cNvGrpSpPr/>
        <p:nvPr/>
      </p:nvGrpSpPr>
      <p:grpSpPr>
        <a:xfrm>
          <a:off x="0" y="0"/>
          <a:ext cx="0" cy="0"/>
          <a:chOff x="0" y="0"/>
          <a:chExt cx="0" cy="0"/>
        </a:xfrm>
      </p:grpSpPr>
      <p:sp>
        <p:nvSpPr>
          <p:cNvPr id="396" name="Google Shape;396;p40">
            <a:extLst>
              <a:ext uri="{FF2B5EF4-FFF2-40B4-BE49-F238E27FC236}">
                <a16:creationId xmlns:a16="http://schemas.microsoft.com/office/drawing/2014/main" id="{C4D271DC-28B9-5580-4AE4-4A7A82066825}"/>
              </a:ext>
            </a:extLst>
          </p:cNvPr>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29 U.S.C. § 1110 - </a:t>
            </a:r>
            <a:r>
              <a:rPr lang="en-US" dirty="0"/>
              <a:t>Exculpatory Provisions</a:t>
            </a:r>
            <a:endParaRPr dirty="0"/>
          </a:p>
        </p:txBody>
      </p:sp>
      <p:sp>
        <p:nvSpPr>
          <p:cNvPr id="397" name="Google Shape;397;p40">
            <a:extLst>
              <a:ext uri="{FF2B5EF4-FFF2-40B4-BE49-F238E27FC236}">
                <a16:creationId xmlns:a16="http://schemas.microsoft.com/office/drawing/2014/main" id="{257BBBED-4ADA-69A1-AD82-1E70C0DBE51A}"/>
              </a:ext>
            </a:extLst>
          </p:cNvPr>
          <p:cNvSpPr txBox="1">
            <a:spLocks noGrp="1"/>
          </p:cNvSpPr>
          <p:nvPr>
            <p:ph type="subTitle" idx="1"/>
          </p:nvPr>
        </p:nvSpPr>
        <p:spPr>
          <a:xfrm>
            <a:off x="720000" y="1500189"/>
            <a:ext cx="7465576" cy="3103811"/>
          </a:xfrm>
          <a:prstGeom prst="rect">
            <a:avLst/>
          </a:prstGeom>
        </p:spPr>
        <p:txBody>
          <a:bodyPr spcFirstLastPara="1" wrap="square" lIns="91425" tIns="91425" rIns="91425" bIns="91425" anchor="t" anchorCtr="0">
            <a:noAutofit/>
          </a:bodyPr>
          <a:lstStyle/>
          <a:p>
            <a:pPr marL="342900" lvl="0" indent="-342900" algn="just" rtl="0">
              <a:spcBef>
                <a:spcPts val="600"/>
              </a:spcBef>
              <a:spcAft>
                <a:spcPts val="600"/>
              </a:spcAft>
              <a:buClr>
                <a:schemeClr val="tx2"/>
              </a:buClr>
              <a:buSzPct val="100000"/>
              <a:buFont typeface="Trebuchet MS" panose="020B0603020202020204" pitchFamily="34" charset="0"/>
              <a:buChar char="●"/>
            </a:pPr>
            <a:r>
              <a:rPr lang="en-GB" sz="1800" b="1" dirty="0">
                <a:latin typeface="Raleway Bold" pitchFamily="2" charset="0"/>
              </a:rPr>
              <a:t>Prohibition on Waivers of Liability</a:t>
            </a:r>
            <a:r>
              <a:rPr lang="en-GB" sz="1800" dirty="0">
                <a:latin typeface="Raleway SemiBold" panose="020F0502020204030204" pitchFamily="2" charset="0"/>
              </a:rPr>
              <a:t>: Fiduciaries cannot escape liability through contract provisions.</a:t>
            </a:r>
          </a:p>
          <a:p>
            <a:pPr marL="342900" lvl="0" indent="-342900" algn="just" rtl="0">
              <a:spcBef>
                <a:spcPts val="600"/>
              </a:spcBef>
              <a:spcAft>
                <a:spcPts val="600"/>
              </a:spcAft>
              <a:buClr>
                <a:schemeClr val="tx2"/>
              </a:buClr>
              <a:buSzPct val="100000"/>
              <a:buFont typeface="Trebuchet MS" panose="020B0603020202020204" pitchFamily="34" charset="0"/>
              <a:buChar char="●"/>
            </a:pPr>
            <a:r>
              <a:rPr lang="en-GB" sz="1800" dirty="0">
                <a:latin typeface="Raleway Bold" pitchFamily="2" charset="0"/>
              </a:rPr>
              <a:t>Exceptions</a:t>
            </a:r>
            <a:r>
              <a:rPr lang="en-GB" sz="1800" dirty="0">
                <a:latin typeface="Raleway SemiBold" panose="020F0502020204030204" pitchFamily="2" charset="0"/>
              </a:rPr>
              <a:t>:</a:t>
            </a:r>
          </a:p>
          <a:p>
            <a:pPr marL="800100" lvl="1" indent="-342900" algn="just">
              <a:spcBef>
                <a:spcPts val="600"/>
              </a:spcBef>
              <a:spcAft>
                <a:spcPts val="600"/>
              </a:spcAft>
              <a:buClr>
                <a:schemeClr val="accent1"/>
              </a:buClr>
              <a:buSzPct val="100000"/>
              <a:buFont typeface="Trebuchet MS" panose="020B0603020202020204" pitchFamily="34" charset="0"/>
              <a:buChar char="●"/>
            </a:pPr>
            <a:r>
              <a:rPr lang="en-GB" sz="1800" dirty="0">
                <a:latin typeface="Raleway SemiBold" panose="020F0502020204030204" pitchFamily="2" charset="0"/>
              </a:rPr>
              <a:t>Plans may purchase insurance for fiduciary liability.</a:t>
            </a:r>
          </a:p>
          <a:p>
            <a:pPr marL="800100" lvl="1" indent="-342900" algn="just">
              <a:spcBef>
                <a:spcPts val="600"/>
              </a:spcBef>
              <a:spcAft>
                <a:spcPts val="600"/>
              </a:spcAft>
              <a:buClr>
                <a:schemeClr val="accent1"/>
              </a:buClr>
              <a:buSzPct val="100000"/>
              <a:buFont typeface="Trebuchet MS" panose="020B0603020202020204" pitchFamily="34" charset="0"/>
              <a:buChar char="●"/>
            </a:pPr>
            <a:r>
              <a:rPr lang="en-GB" sz="1800" dirty="0">
                <a:latin typeface="Raleway SemiBold" panose="020F0502020204030204" pitchFamily="2" charset="0"/>
              </a:rPr>
              <a:t>Employers may insure fiduciaries but cannot shield them from accountability.</a:t>
            </a:r>
          </a:p>
          <a:p>
            <a:pPr marL="342900" indent="-342900" algn="just">
              <a:spcBef>
                <a:spcPts val="600"/>
              </a:spcBef>
              <a:spcAft>
                <a:spcPts val="600"/>
              </a:spcAft>
              <a:buClr>
                <a:schemeClr val="tx2"/>
              </a:buClr>
              <a:buSzPct val="100000"/>
              <a:buFont typeface="Trebuchet MS" panose="020B0603020202020204" pitchFamily="34" charset="0"/>
              <a:buChar char="●"/>
            </a:pPr>
            <a:r>
              <a:rPr lang="en-GB" sz="1800" dirty="0">
                <a:latin typeface="Raleway SemiBold" panose="020F0502020204030204" pitchFamily="2" charset="0"/>
              </a:rPr>
              <a:t>Ensures fiduciaries remain responsible for their actions.</a:t>
            </a:r>
          </a:p>
        </p:txBody>
      </p:sp>
    </p:spTree>
    <p:extLst>
      <p:ext uri="{BB962C8B-B14F-4D97-AF65-F5344CB8AC3E}">
        <p14:creationId xmlns:p14="http://schemas.microsoft.com/office/powerpoint/2010/main" val="482591251"/>
      </p:ext>
    </p:extLst>
  </p:cSld>
  <p:clrMapOvr>
    <a:masterClrMapping/>
  </p:clrMapOvr>
</p:sld>
</file>

<file path=ppt/theme/theme1.xml><?xml version="1.0" encoding="utf-8"?>
<a:theme xmlns:a="http://schemas.openxmlformats.org/drawingml/2006/main" name="Succession Planning Project Proposal by Slidesgo">
  <a:themeElements>
    <a:clrScheme name="Simple Light">
      <a:dk1>
        <a:srgbClr val="0E1D35"/>
      </a:dk1>
      <a:lt1>
        <a:srgbClr val="FAFAFA"/>
      </a:lt1>
      <a:dk2>
        <a:srgbClr val="C3C3C3"/>
      </a:dk2>
      <a:lt2>
        <a:srgbClr val="7C8594"/>
      </a:lt2>
      <a:accent1>
        <a:srgbClr val="2B3B5D"/>
      </a:accent1>
      <a:accent2>
        <a:srgbClr val="15253F"/>
      </a:accent2>
      <a:accent3>
        <a:srgbClr val="FFFFFF"/>
      </a:accent3>
      <a:accent4>
        <a:srgbClr val="FFFFFF"/>
      </a:accent4>
      <a:accent5>
        <a:srgbClr val="FFFFFF"/>
      </a:accent5>
      <a:accent6>
        <a:srgbClr val="FFFFFF"/>
      </a:accent6>
      <a:hlink>
        <a:srgbClr val="0E1D3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AlanRosca xmlns="3decc9b8-c359-4d3f-a1f8-df8a4e07ace5">true</AlanRosca>
    <_ip_UnifiedCompliancePolicyUIAction xmlns="http://schemas.microsoft.com/sharepoint/v3" xsi:nil="true"/>
    <lcf76f155ced4ddcb4097134ff3c332f xmlns="3decc9b8-c359-4d3f-a1f8-df8a4e07ace5">
      <Terms xmlns="http://schemas.microsoft.com/office/infopath/2007/PartnerControls"/>
    </lcf76f155ced4ddcb4097134ff3c332f>
    <_ip_UnifiedCompliancePolicyProperties xmlns="http://schemas.microsoft.com/sharepoint/v3" xsi:nil="true"/>
    <TaxCatchAll xmlns="17e66e20-e931-46f1-98d9-da29660799b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3E1DE7552165C4CBB05491A24551F3C" ma:contentTypeVersion="22" ma:contentTypeDescription="Create a new document." ma:contentTypeScope="" ma:versionID="c0e0b1f092bb290b541c81bffee8ee8e">
  <xsd:schema xmlns:xsd="http://www.w3.org/2001/XMLSchema" xmlns:xs="http://www.w3.org/2001/XMLSchema" xmlns:p="http://schemas.microsoft.com/office/2006/metadata/properties" xmlns:ns1="http://schemas.microsoft.com/sharepoint/v3" xmlns:ns2="3decc9b8-c359-4d3f-a1f8-df8a4e07ace5" xmlns:ns3="17e66e20-e931-46f1-98d9-da29660799b3" targetNamespace="http://schemas.microsoft.com/office/2006/metadata/properties" ma:root="true" ma:fieldsID="ea182351d719e957d91b1dd215a5b0e6" ns1:_="" ns2:_="" ns3:_="">
    <xsd:import namespace="http://schemas.microsoft.com/sharepoint/v3"/>
    <xsd:import namespace="3decc9b8-c359-4d3f-a1f8-df8a4e07ace5"/>
    <xsd:import namespace="17e66e20-e931-46f1-98d9-da29660799b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TaxCatchAll" minOccurs="0"/>
                <xsd:element ref="ns2:MediaServiceGenerationTime" minOccurs="0"/>
                <xsd:element ref="ns2:MediaServiceEventHashCode" minOccurs="0"/>
                <xsd:element ref="ns2:MediaServiceDateTaken" minOccurs="0"/>
                <xsd:element ref="ns2:MediaServiceOCR" minOccurs="0"/>
                <xsd:element ref="ns2:lcf76f155ced4ddcb4097134ff3c332f" minOccurs="0"/>
                <xsd:element ref="ns2:MediaServiceLocation" minOccurs="0"/>
                <xsd:element ref="ns2:MediaLengthInSeconds" minOccurs="0"/>
                <xsd:element ref="ns3:SharedWithUsers" minOccurs="0"/>
                <xsd:element ref="ns3:SharedWithDetails" minOccurs="0"/>
                <xsd:element ref="ns2:AlanRosca" minOccurs="0"/>
                <xsd:element ref="ns1:_ip_UnifiedCompliancePolicyProperties" minOccurs="0"/>
                <xsd:element ref="ns1:_ip_UnifiedCompliancePolicyUIAc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4" nillable="true" ma:displayName="Unified Compliance Policy Properties" ma:hidden="true" ma:internalName="_ip_UnifiedCompliancePolicyProperties">
      <xsd:simpleType>
        <xsd:restriction base="dms:Note"/>
      </xsd:simpleType>
    </xsd:element>
    <xsd:element name="_ip_UnifiedCompliancePolicyUIAction" ma:index="2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decc9b8-c359-4d3f-a1f8-df8a4e07ace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d9ea0221-16fb-4591-9309-0c3ceb613f59" ma:termSetId="09814cd3-568e-fe90-9814-8d621ff8fb84" ma:anchorId="fba54fb3-c3e1-fe81-a776-ca4b69148c4d" ma:open="true" ma:isKeyword="false">
      <xsd:complexType>
        <xsd:sequence>
          <xsd:element ref="pc:Terms" minOccurs="0" maxOccurs="1"/>
        </xsd:sequence>
      </xsd:complex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AlanRosca" ma:index="23" nillable="true" ma:displayName="Exhibit Yes/No" ma:default="1" ma:description="Exhibit Yes/No" ma:format="Dropdown" ma:internalName="AlanRosca">
      <xsd:simpleType>
        <xsd:restriction base="dms:Boolean"/>
      </xsd:simple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7e66e20-e931-46f1-98d9-da29660799b3"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9b539892-95a5-4745-89f3-18f97978a2df}" ma:internalName="TaxCatchAll" ma:showField="CatchAllData" ma:web="17e66e20-e931-46f1-98d9-da29660799b3">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A045174-444D-43F0-99D9-69C9BEC7FCB9}">
  <ds:schemaRefs>
    <ds:schemaRef ds:uri="http://schemas.microsoft.com/office/2006/metadata/properties"/>
    <ds:schemaRef ds:uri="http://schemas.microsoft.com/office/infopath/2007/PartnerControls"/>
    <ds:schemaRef ds:uri="3decc9b8-c359-4d3f-a1f8-df8a4e07ace5"/>
    <ds:schemaRef ds:uri="http://schemas.microsoft.com/sharepoint/v3"/>
    <ds:schemaRef ds:uri="17e66e20-e931-46f1-98d9-da29660799b3"/>
  </ds:schemaRefs>
</ds:datastoreItem>
</file>

<file path=customXml/itemProps2.xml><?xml version="1.0" encoding="utf-8"?>
<ds:datastoreItem xmlns:ds="http://schemas.openxmlformats.org/officeDocument/2006/customXml" ds:itemID="{5E063FF1-C599-4D7C-B38A-78F4B0DA2A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decc9b8-c359-4d3f-a1f8-df8a4e07ace5"/>
    <ds:schemaRef ds:uri="17e66e20-e931-46f1-98d9-da29660799b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3683A1B-38C0-46F0-B0ED-D32B9DB8D6C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359</TotalTime>
  <Words>1560</Words>
  <Application>Microsoft Office PowerPoint</Application>
  <PresentationFormat>On-screen Show (16:9)</PresentationFormat>
  <Paragraphs>134</Paragraphs>
  <Slides>25</Slides>
  <Notes>25</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25</vt:i4>
      </vt:variant>
    </vt:vector>
  </HeadingPairs>
  <TitlesOfParts>
    <vt:vector size="37" baseType="lpstr">
      <vt:lpstr>Open Sans</vt:lpstr>
      <vt:lpstr>Nunito Light</vt:lpstr>
      <vt:lpstr>Trebuchet MS</vt:lpstr>
      <vt:lpstr>Raleway</vt:lpstr>
      <vt:lpstr>Raleway Bold</vt:lpstr>
      <vt:lpstr>Arial</vt:lpstr>
      <vt:lpstr>Raleway Light</vt:lpstr>
      <vt:lpstr>Raleway SemiBold</vt:lpstr>
      <vt:lpstr>Raleway ExtraBold</vt:lpstr>
      <vt:lpstr>PT Sans</vt:lpstr>
      <vt:lpstr>Raleway Medium</vt:lpstr>
      <vt:lpstr>Succession Planning Project Proposal by Slidesgo</vt:lpstr>
      <vt:lpstr>Fiduciary Duties and ERISA-based Claims in Retirement Accounts –  A Rising Trend</vt:lpstr>
      <vt:lpstr>The Basics of Litigating Claims for Breaches of Fiduciary Duty Under ERISA</vt:lpstr>
      <vt:lpstr>Introduction</vt:lpstr>
      <vt:lpstr>29 U.S.C. § 1001 - Establishing Fiduciary Responsibilities</vt:lpstr>
      <vt:lpstr>29 U.S.C. § 1104 - Key Fiduciary Duties</vt:lpstr>
      <vt:lpstr>29 U.S.C. § 1105 - Liability for Breaches of Fiduciary Duty</vt:lpstr>
      <vt:lpstr>29 U.S.C. § 1106 - Avoiding Conflicts of Interest</vt:lpstr>
      <vt:lpstr>29 U.S.C. § 1109 - Remedies for Breach of Fiduciary Duty</vt:lpstr>
      <vt:lpstr>29 U.S.C. § 1110 - Exculpatory Provisions</vt:lpstr>
      <vt:lpstr>Statute of Limitations</vt:lpstr>
      <vt:lpstr>Remedies for Fiduciary Breach –  29 U.S.C. § 1132</vt:lpstr>
      <vt:lpstr>Remedies for Fiduciary Breach – CIGNA</vt:lpstr>
      <vt:lpstr>Remedies for Fiduciary Breach – Montanile</vt:lpstr>
      <vt:lpstr>Attorney’s Fees and Awards in  ERISA Cases</vt:lpstr>
      <vt:lpstr>Technical Requirement: Don't Forget to Serve the Government!</vt:lpstr>
      <vt:lpstr>Just because the fiduciary is "pretty good" doesn't mean that they are "completely good.“</vt:lpstr>
      <vt:lpstr>The 2024 DOL Retirement Security Rule</vt:lpstr>
      <vt:lpstr>The 2024 Retirement Security Rule vs. the 2016 Fiduciary Rule</vt:lpstr>
      <vt:lpstr>Legal Challenges to the 2024 Retirement Security Rule</vt:lpstr>
      <vt:lpstr>Prohibited Transaction Exemptions (PTEs) Under the 2024 Rule</vt:lpstr>
      <vt:lpstr>Investor Protections Under the 2024 Rule</vt:lpstr>
      <vt:lpstr>CFB Board and DOL’s Retirement Security Rule</vt:lpstr>
      <vt:lpstr>CFP® Professionals’ Fiduciary Duty</vt:lpstr>
      <vt:lpstr>CFP Board’s Endorsement of the 2024 DOL Rule</vt:lpstr>
      <vt:lpstr>Q&amp;A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Alan Rosca</dc:creator>
  <cp:lastModifiedBy>Violet</cp:lastModifiedBy>
  <cp:revision>2</cp:revision>
  <dcterms:modified xsi:type="dcterms:W3CDTF">2025-03-06T21:49:33Z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0x01010023E1DE7552165C4CBB05491A24551F3C</vt:lpwstr>
  </property>
  <property fmtid="{D5CDD505-2E9C-101B-9397-08002B2CF9AE}" pid="3" name="MediaServiceImageTags">
    <vt:lpwstr/>
  </property>
</Properties>
</file>